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27"/>
  </p:handoutMasterIdLst>
  <p:sldIdLst>
    <p:sldId id="289" r:id="rId4"/>
    <p:sldId id="269" r:id="rId6"/>
    <p:sldId id="297" r:id="rId7"/>
    <p:sldId id="309" r:id="rId8"/>
    <p:sldId id="313" r:id="rId9"/>
    <p:sldId id="315" r:id="rId10"/>
    <p:sldId id="316" r:id="rId11"/>
    <p:sldId id="310" r:id="rId12"/>
    <p:sldId id="317" r:id="rId13"/>
    <p:sldId id="330" r:id="rId14"/>
    <p:sldId id="346" r:id="rId15"/>
    <p:sldId id="331" r:id="rId16"/>
    <p:sldId id="318" r:id="rId17"/>
    <p:sldId id="347" r:id="rId18"/>
    <p:sldId id="348" r:id="rId19"/>
    <p:sldId id="349" r:id="rId20"/>
    <p:sldId id="319" r:id="rId21"/>
    <p:sldId id="329" r:id="rId22"/>
    <p:sldId id="364" r:id="rId23"/>
    <p:sldId id="367" r:id="rId24"/>
    <p:sldId id="366" r:id="rId25"/>
    <p:sldId id="296" r:id="rId26"/>
  </p:sldIdLst>
  <p:sldSz cx="11522075" cy="72009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Full" cryptAlgorithmClass="hash" cryptAlgorithmType="typeAny" cryptAlgorithmSid="4" spinCount="100000" saltData="OKAhjywGbejGJ5u0bCOr7Q==" hashData="tfHfF88dNNjQixDytvrhVfeLiL0=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CB5E0"/>
    <a:srgbClr val="000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1352" y="-396"/>
      </p:cViewPr>
      <p:guideLst>
        <p:guide orient="horz" pos="2268"/>
        <p:guide pos="36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tags" Target="tags/tag1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黑体" panose="02010609060101010101" charset="-122"/>
              </a:rPr>
            </a:fld>
            <a:endParaRPr lang="zh-CN" altLang="en-US">
              <a:cs typeface="黑体" panose="0201060906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黑体" panose="02010609060101010101" charset="-122"/>
              </a:rPr>
            </a:fld>
            <a:endParaRPr lang="zh-CN" altLang="en-US">
              <a:cs typeface="黑体" panose="0201060906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charset="-122"/>
        <a:cs typeface="黑体" panose="0201060906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6C00E-826D-4413-9848-B48ED947EB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6C00E-826D-4413-9848-B48ED947EB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178481"/>
            <a:ext cx="8641556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178481"/>
            <a:ext cx="8641556" cy="25069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782140"/>
            <a:ext cx="8641556" cy="1738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795225"/>
            <a:ext cx="9937790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86141" y="4818937"/>
            <a:ext cx="9937790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82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93644" y="1765221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793644" y="2630329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833050" y="2630329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840691" y="464059"/>
            <a:ext cx="4128744" cy="3237742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7403" y="3991525"/>
            <a:ext cx="4264041" cy="45336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ea typeface="黑体" panose="02010609060101010101" charset="-122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7403" y="4604513"/>
            <a:ext cx="4264041" cy="23987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ea typeface="黑体" panose="02010609060101010101" charset="-122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756740" y="5058716"/>
            <a:ext cx="4241431" cy="161371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黑体" panose="02010609060101010101" charset="-122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795225"/>
            <a:ext cx="9937790" cy="29953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86141" y="4818937"/>
            <a:ext cx="9937790" cy="157519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82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93644" y="1765221"/>
            <a:ext cx="4874377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793644" y="2630329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833050" y="2630329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80060"/>
            <a:ext cx="3716169" cy="16802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797"/>
            <a:ext cx="5833050" cy="5117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93644" y="2160270"/>
            <a:ext cx="3716169" cy="4002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382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3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68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382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3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5EEC9BFD-607D-42AC-9594-1FE88A60EA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674168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2CF51896-FBD8-4B1F-9714-2FA0D9613B8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>
    <mc:Choice xmlns:p14="http://schemas.microsoft.com/office/powerpoint/2010/main" Requires="p14">
      <p:transition spd="slow" p14:dur="175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emf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emf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5.png"/><Relationship Id="rId3" Type="http://schemas.microsoft.com/office/2007/relationships/media" Target="../media/media2.mp3"/><Relationship Id="rId2" Type="http://schemas.openxmlformats.org/officeDocument/2006/relationships/audio" Target="../media/media2.mp3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84442" y="3085719"/>
            <a:ext cx="5325959" cy="4132517"/>
          </a:xfrm>
          <a:custGeom>
            <a:avLst/>
            <a:gdLst>
              <a:gd name="connsiteX0" fmla="*/ 0 w 3533775"/>
              <a:gd name="connsiteY0" fmla="*/ 0 h 2402704"/>
              <a:gd name="connsiteX1" fmla="*/ 3533775 w 3533775"/>
              <a:gd name="connsiteY1" fmla="*/ 0 h 2402704"/>
              <a:gd name="connsiteX2" fmla="*/ 3533775 w 3533775"/>
              <a:gd name="connsiteY2" fmla="*/ 2402704 h 2402704"/>
              <a:gd name="connsiteX3" fmla="*/ 0 w 3533775"/>
              <a:gd name="connsiteY3" fmla="*/ 2402704 h 2402704"/>
              <a:gd name="connsiteX4" fmla="*/ 0 w 3533775"/>
              <a:gd name="connsiteY4" fmla="*/ 0 h 2402704"/>
              <a:gd name="connsiteX0-1" fmla="*/ 0 w 5191125"/>
              <a:gd name="connsiteY0-2" fmla="*/ 0 h 2402704"/>
              <a:gd name="connsiteX1-3" fmla="*/ 3533775 w 5191125"/>
              <a:gd name="connsiteY1-4" fmla="*/ 0 h 2402704"/>
              <a:gd name="connsiteX2-5" fmla="*/ 5191125 w 5191125"/>
              <a:gd name="connsiteY2-6" fmla="*/ 1478779 h 2402704"/>
              <a:gd name="connsiteX3-7" fmla="*/ 0 w 5191125"/>
              <a:gd name="connsiteY3-8" fmla="*/ 2402704 h 2402704"/>
              <a:gd name="connsiteX4-9" fmla="*/ 0 w 5191125"/>
              <a:gd name="connsiteY4-10" fmla="*/ 0 h 2402704"/>
              <a:gd name="connsiteX0-11" fmla="*/ 0 w 5191125"/>
              <a:gd name="connsiteY0-12" fmla="*/ 57150 h 2459854"/>
              <a:gd name="connsiteX1-13" fmla="*/ 3533775 w 5191125"/>
              <a:gd name="connsiteY1-14" fmla="*/ 0 h 2459854"/>
              <a:gd name="connsiteX2-15" fmla="*/ 5191125 w 5191125"/>
              <a:gd name="connsiteY2-16" fmla="*/ 1535929 h 2459854"/>
              <a:gd name="connsiteX3-17" fmla="*/ 0 w 5191125"/>
              <a:gd name="connsiteY3-18" fmla="*/ 2459854 h 2459854"/>
              <a:gd name="connsiteX4-19" fmla="*/ 0 w 5191125"/>
              <a:gd name="connsiteY4-20" fmla="*/ 57150 h 2459854"/>
              <a:gd name="connsiteX0-21" fmla="*/ 0 w 5191125"/>
              <a:gd name="connsiteY0-22" fmla="*/ 57150 h 2459854"/>
              <a:gd name="connsiteX1-23" fmla="*/ 3533775 w 5191125"/>
              <a:gd name="connsiteY1-24" fmla="*/ 0 h 2459854"/>
              <a:gd name="connsiteX2-25" fmla="*/ 5191125 w 5191125"/>
              <a:gd name="connsiteY2-26" fmla="*/ 1535929 h 2459854"/>
              <a:gd name="connsiteX3-27" fmla="*/ 0 w 5191125"/>
              <a:gd name="connsiteY3-28" fmla="*/ 2459854 h 2459854"/>
              <a:gd name="connsiteX4-29" fmla="*/ 0 w 5191125"/>
              <a:gd name="connsiteY4-30" fmla="*/ 57150 h 2459854"/>
              <a:gd name="connsiteX0-31" fmla="*/ 0 w 5191125"/>
              <a:gd name="connsiteY0-32" fmla="*/ 57150 h 3707629"/>
              <a:gd name="connsiteX1-33" fmla="*/ 3533775 w 5191125"/>
              <a:gd name="connsiteY1-34" fmla="*/ 0 h 3707629"/>
              <a:gd name="connsiteX2-35" fmla="*/ 5191125 w 5191125"/>
              <a:gd name="connsiteY2-36" fmla="*/ 1535929 h 3707629"/>
              <a:gd name="connsiteX3-37" fmla="*/ 3371850 w 5191125"/>
              <a:gd name="connsiteY3-38" fmla="*/ 3707629 h 3707629"/>
              <a:gd name="connsiteX4-39" fmla="*/ 0 w 5191125"/>
              <a:gd name="connsiteY4-40" fmla="*/ 57150 h 3707629"/>
              <a:gd name="connsiteX0-41" fmla="*/ 0 w 4429125"/>
              <a:gd name="connsiteY0-42" fmla="*/ 3686175 h 3707629"/>
              <a:gd name="connsiteX1-43" fmla="*/ 2771775 w 4429125"/>
              <a:gd name="connsiteY1-44" fmla="*/ 0 h 3707629"/>
              <a:gd name="connsiteX2-45" fmla="*/ 4429125 w 4429125"/>
              <a:gd name="connsiteY2-46" fmla="*/ 1535929 h 3707629"/>
              <a:gd name="connsiteX3-47" fmla="*/ 2609850 w 4429125"/>
              <a:gd name="connsiteY3-48" fmla="*/ 3707629 h 3707629"/>
              <a:gd name="connsiteX4-49" fmla="*/ 0 w 4429125"/>
              <a:gd name="connsiteY4-50" fmla="*/ 3686175 h 3707629"/>
              <a:gd name="connsiteX0-51" fmla="*/ 0 w 4429125"/>
              <a:gd name="connsiteY0-52" fmla="*/ 3686175 h 3686175"/>
              <a:gd name="connsiteX1-53" fmla="*/ 2771775 w 4429125"/>
              <a:gd name="connsiteY1-54" fmla="*/ 0 h 3686175"/>
              <a:gd name="connsiteX2-55" fmla="*/ 4429125 w 4429125"/>
              <a:gd name="connsiteY2-56" fmla="*/ 1535929 h 3686175"/>
              <a:gd name="connsiteX3-57" fmla="*/ 2609850 w 4429125"/>
              <a:gd name="connsiteY3-58" fmla="*/ 3679054 h 3686175"/>
              <a:gd name="connsiteX4-59" fmla="*/ 0 w 4429125"/>
              <a:gd name="connsiteY4-60" fmla="*/ 3686175 h 3686175"/>
              <a:gd name="connsiteX0-61" fmla="*/ 0 w 4391025"/>
              <a:gd name="connsiteY0-62" fmla="*/ 3638550 h 3679054"/>
              <a:gd name="connsiteX1-63" fmla="*/ 2733675 w 4391025"/>
              <a:gd name="connsiteY1-64" fmla="*/ 0 h 3679054"/>
              <a:gd name="connsiteX2-65" fmla="*/ 4391025 w 4391025"/>
              <a:gd name="connsiteY2-66" fmla="*/ 1535929 h 3679054"/>
              <a:gd name="connsiteX3-67" fmla="*/ 2571750 w 4391025"/>
              <a:gd name="connsiteY3-68" fmla="*/ 3679054 h 3679054"/>
              <a:gd name="connsiteX4-69" fmla="*/ 0 w 4391025"/>
              <a:gd name="connsiteY4-70" fmla="*/ 3638550 h 3679054"/>
              <a:gd name="connsiteX0-71" fmla="*/ 0 w 4371975"/>
              <a:gd name="connsiteY0-72" fmla="*/ 3676650 h 3679054"/>
              <a:gd name="connsiteX1-73" fmla="*/ 2714625 w 4371975"/>
              <a:gd name="connsiteY1-74" fmla="*/ 0 h 3679054"/>
              <a:gd name="connsiteX2-75" fmla="*/ 4371975 w 4371975"/>
              <a:gd name="connsiteY2-76" fmla="*/ 1535929 h 3679054"/>
              <a:gd name="connsiteX3-77" fmla="*/ 2552700 w 4371975"/>
              <a:gd name="connsiteY3-78" fmla="*/ 3679054 h 3679054"/>
              <a:gd name="connsiteX4-79" fmla="*/ 0 w 4371975"/>
              <a:gd name="connsiteY4-80" fmla="*/ 3676650 h 3679054"/>
              <a:gd name="connsiteX0-81" fmla="*/ 0 w 4371975"/>
              <a:gd name="connsiteY0-82" fmla="*/ 3676650 h 3698104"/>
              <a:gd name="connsiteX1-83" fmla="*/ 2714625 w 4371975"/>
              <a:gd name="connsiteY1-84" fmla="*/ 0 h 3698104"/>
              <a:gd name="connsiteX2-85" fmla="*/ 4371975 w 4371975"/>
              <a:gd name="connsiteY2-86" fmla="*/ 1535929 h 3698104"/>
              <a:gd name="connsiteX3-87" fmla="*/ 2809875 w 4371975"/>
              <a:gd name="connsiteY3-88" fmla="*/ 3698104 h 3698104"/>
              <a:gd name="connsiteX4-89" fmla="*/ 0 w 4371975"/>
              <a:gd name="connsiteY4-90" fmla="*/ 3676650 h 3698104"/>
              <a:gd name="connsiteX0-91" fmla="*/ 0 w 4371975"/>
              <a:gd name="connsiteY0-92" fmla="*/ 3676650 h 3676650"/>
              <a:gd name="connsiteX1-93" fmla="*/ 2714625 w 4371975"/>
              <a:gd name="connsiteY1-94" fmla="*/ 0 h 3676650"/>
              <a:gd name="connsiteX2-95" fmla="*/ 4371975 w 4371975"/>
              <a:gd name="connsiteY2-96" fmla="*/ 1535929 h 3676650"/>
              <a:gd name="connsiteX3-97" fmla="*/ 2581275 w 4371975"/>
              <a:gd name="connsiteY3-98" fmla="*/ 3669529 h 3676650"/>
              <a:gd name="connsiteX4-99" fmla="*/ 0 w 4371975"/>
              <a:gd name="connsiteY4-100" fmla="*/ 3676650 h 3676650"/>
              <a:gd name="connsiteX0-101" fmla="*/ 0 w 4371975"/>
              <a:gd name="connsiteY0-102" fmla="*/ 3676650 h 3679054"/>
              <a:gd name="connsiteX1-103" fmla="*/ 2714625 w 4371975"/>
              <a:gd name="connsiteY1-104" fmla="*/ 0 h 3679054"/>
              <a:gd name="connsiteX2-105" fmla="*/ 4371975 w 4371975"/>
              <a:gd name="connsiteY2-106" fmla="*/ 1535929 h 3679054"/>
              <a:gd name="connsiteX3-107" fmla="*/ 2647950 w 4371975"/>
              <a:gd name="connsiteY3-108" fmla="*/ 3679054 h 3679054"/>
              <a:gd name="connsiteX4-109" fmla="*/ 0 w 4371975"/>
              <a:gd name="connsiteY4-110" fmla="*/ 3676650 h 3679054"/>
              <a:gd name="connsiteX0-111" fmla="*/ 0 w 5067300"/>
              <a:gd name="connsiteY0-112" fmla="*/ 3648075 h 3679054"/>
              <a:gd name="connsiteX1-113" fmla="*/ 3409950 w 5067300"/>
              <a:gd name="connsiteY1-114" fmla="*/ 0 h 3679054"/>
              <a:gd name="connsiteX2-115" fmla="*/ 5067300 w 5067300"/>
              <a:gd name="connsiteY2-116" fmla="*/ 1535929 h 3679054"/>
              <a:gd name="connsiteX3-117" fmla="*/ 3343275 w 5067300"/>
              <a:gd name="connsiteY3-118" fmla="*/ 3679054 h 3679054"/>
              <a:gd name="connsiteX4-119" fmla="*/ 0 w 5067300"/>
              <a:gd name="connsiteY4-120" fmla="*/ 3648075 h 3679054"/>
              <a:gd name="connsiteX0-121" fmla="*/ 0 w 5067300"/>
              <a:gd name="connsiteY0-122" fmla="*/ 3648075 h 3679054"/>
              <a:gd name="connsiteX1-123" fmla="*/ 3409950 w 5067300"/>
              <a:gd name="connsiteY1-124" fmla="*/ 0 h 3679054"/>
              <a:gd name="connsiteX2-125" fmla="*/ 5067300 w 5067300"/>
              <a:gd name="connsiteY2-126" fmla="*/ 1535929 h 3679054"/>
              <a:gd name="connsiteX3-127" fmla="*/ 2971800 w 5067300"/>
              <a:gd name="connsiteY3-128" fmla="*/ 3679054 h 3679054"/>
              <a:gd name="connsiteX4-129" fmla="*/ 0 w 5067300"/>
              <a:gd name="connsiteY4-130" fmla="*/ 3648075 h 3679054"/>
              <a:gd name="connsiteX0-131" fmla="*/ 0 w 5067300"/>
              <a:gd name="connsiteY0-132" fmla="*/ 3648075 h 3679054"/>
              <a:gd name="connsiteX1-133" fmla="*/ 3409950 w 5067300"/>
              <a:gd name="connsiteY1-134" fmla="*/ 0 h 3679054"/>
              <a:gd name="connsiteX2-135" fmla="*/ 5067300 w 5067300"/>
              <a:gd name="connsiteY2-136" fmla="*/ 1535929 h 3679054"/>
              <a:gd name="connsiteX3-137" fmla="*/ 3095625 w 5067300"/>
              <a:gd name="connsiteY3-138" fmla="*/ 3679054 h 3679054"/>
              <a:gd name="connsiteX4-139" fmla="*/ 0 w 5067300"/>
              <a:gd name="connsiteY4-140" fmla="*/ 3648075 h 3679054"/>
              <a:gd name="connsiteX0-141" fmla="*/ 0 w 5229225"/>
              <a:gd name="connsiteY0-142" fmla="*/ 3648075 h 3679054"/>
              <a:gd name="connsiteX1-143" fmla="*/ 3409950 w 5229225"/>
              <a:gd name="connsiteY1-144" fmla="*/ 0 h 3679054"/>
              <a:gd name="connsiteX2-145" fmla="*/ 5229225 w 5229225"/>
              <a:gd name="connsiteY2-146" fmla="*/ 1688329 h 3679054"/>
              <a:gd name="connsiteX3-147" fmla="*/ 3095625 w 5229225"/>
              <a:gd name="connsiteY3-148" fmla="*/ 3679054 h 3679054"/>
              <a:gd name="connsiteX4-149" fmla="*/ 0 w 5229225"/>
              <a:gd name="connsiteY4-150" fmla="*/ 3648075 h 3679054"/>
              <a:gd name="connsiteX0-151" fmla="*/ 0 w 5229225"/>
              <a:gd name="connsiteY0-152" fmla="*/ 3648075 h 3669529"/>
              <a:gd name="connsiteX1-153" fmla="*/ 3409950 w 5229225"/>
              <a:gd name="connsiteY1-154" fmla="*/ 0 h 3669529"/>
              <a:gd name="connsiteX2-155" fmla="*/ 5229225 w 5229225"/>
              <a:gd name="connsiteY2-156" fmla="*/ 1688329 h 3669529"/>
              <a:gd name="connsiteX3-157" fmla="*/ 3533775 w 5229225"/>
              <a:gd name="connsiteY3-158" fmla="*/ 3669529 h 3669529"/>
              <a:gd name="connsiteX4-159" fmla="*/ 0 w 5229225"/>
              <a:gd name="connsiteY4-160" fmla="*/ 3648075 h 3669529"/>
              <a:gd name="connsiteX0-161" fmla="*/ 0 w 5295900"/>
              <a:gd name="connsiteY0-162" fmla="*/ 3648075 h 3669529"/>
              <a:gd name="connsiteX1-163" fmla="*/ 3409950 w 5295900"/>
              <a:gd name="connsiteY1-164" fmla="*/ 0 h 3669529"/>
              <a:gd name="connsiteX2-165" fmla="*/ 5295900 w 5295900"/>
              <a:gd name="connsiteY2-166" fmla="*/ 1764529 h 3669529"/>
              <a:gd name="connsiteX3-167" fmla="*/ 3533775 w 5295900"/>
              <a:gd name="connsiteY3-168" fmla="*/ 3669529 h 3669529"/>
              <a:gd name="connsiteX4-169" fmla="*/ 0 w 5295900"/>
              <a:gd name="connsiteY4-170" fmla="*/ 3648075 h 3669529"/>
              <a:gd name="connsiteX0-171" fmla="*/ 0 w 5333512"/>
              <a:gd name="connsiteY0-172" fmla="*/ 3685687 h 3685687"/>
              <a:gd name="connsiteX1-173" fmla="*/ 3447562 w 5333512"/>
              <a:gd name="connsiteY1-174" fmla="*/ 0 h 3685687"/>
              <a:gd name="connsiteX2-175" fmla="*/ 5333512 w 5333512"/>
              <a:gd name="connsiteY2-176" fmla="*/ 1764529 h 3685687"/>
              <a:gd name="connsiteX3-177" fmla="*/ 3571387 w 5333512"/>
              <a:gd name="connsiteY3-178" fmla="*/ 3669529 h 3685687"/>
              <a:gd name="connsiteX4-179" fmla="*/ 0 w 5333512"/>
              <a:gd name="connsiteY4-180" fmla="*/ 3685687 h 36856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333512" h="3685687">
                <a:moveTo>
                  <a:pt x="0" y="3685687"/>
                </a:moveTo>
                <a:lnTo>
                  <a:pt x="3447562" y="0"/>
                </a:lnTo>
                <a:lnTo>
                  <a:pt x="5333512" y="1764529"/>
                </a:lnTo>
                <a:lnTo>
                  <a:pt x="3571387" y="3669529"/>
                </a:lnTo>
                <a:lnTo>
                  <a:pt x="0" y="3685687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5402773" y="-9334"/>
            <a:ext cx="6130104" cy="6198775"/>
          </a:xfrm>
          <a:custGeom>
            <a:avLst/>
            <a:gdLst>
              <a:gd name="connsiteX0" fmla="*/ 0 w 4078046"/>
              <a:gd name="connsiteY0" fmla="*/ 3515557 h 3515557"/>
              <a:gd name="connsiteX1" fmla="*/ 2039023 w 4078046"/>
              <a:gd name="connsiteY1" fmla="*/ 0 h 3515557"/>
              <a:gd name="connsiteX2" fmla="*/ 4078046 w 4078046"/>
              <a:gd name="connsiteY2" fmla="*/ 3515557 h 3515557"/>
              <a:gd name="connsiteX3" fmla="*/ 0 w 4078046"/>
              <a:gd name="connsiteY3" fmla="*/ 3515557 h 3515557"/>
              <a:gd name="connsiteX0-1" fmla="*/ 0 w 4409361"/>
              <a:gd name="connsiteY0-2" fmla="*/ 3994951 h 3994951"/>
              <a:gd name="connsiteX1-3" fmla="*/ 4409361 w 4409361"/>
              <a:gd name="connsiteY1-4" fmla="*/ 0 h 3994951"/>
              <a:gd name="connsiteX2-5" fmla="*/ 4078046 w 4409361"/>
              <a:gd name="connsiteY2-6" fmla="*/ 3994951 h 3994951"/>
              <a:gd name="connsiteX3-7" fmla="*/ 0 w 4409361"/>
              <a:gd name="connsiteY3-8" fmla="*/ 3994951 h 3994951"/>
              <a:gd name="connsiteX0-9" fmla="*/ 0 w 4409361"/>
              <a:gd name="connsiteY0-10" fmla="*/ 3994951 h 3994951"/>
              <a:gd name="connsiteX1-11" fmla="*/ 4409361 w 4409361"/>
              <a:gd name="connsiteY1-12" fmla="*/ 0 h 3994951"/>
              <a:gd name="connsiteX2-13" fmla="*/ 4406519 w 4409361"/>
              <a:gd name="connsiteY2-14" fmla="*/ 3968318 h 3994951"/>
              <a:gd name="connsiteX3-15" fmla="*/ 0 w 4409361"/>
              <a:gd name="connsiteY3-16" fmla="*/ 3994951 h 3994951"/>
              <a:gd name="connsiteX0-17" fmla="*/ 0 w 4569159"/>
              <a:gd name="connsiteY0-18" fmla="*/ 8878 h 3968318"/>
              <a:gd name="connsiteX1-19" fmla="*/ 4569159 w 4569159"/>
              <a:gd name="connsiteY1-20" fmla="*/ 0 h 3968318"/>
              <a:gd name="connsiteX2-21" fmla="*/ 4566317 w 4569159"/>
              <a:gd name="connsiteY2-22" fmla="*/ 3968318 h 3968318"/>
              <a:gd name="connsiteX3-23" fmla="*/ 0 w 4569159"/>
              <a:gd name="connsiteY3-24" fmla="*/ 8878 h 3968318"/>
              <a:gd name="connsiteX0-25" fmla="*/ 0 w 4569159"/>
              <a:gd name="connsiteY0-26" fmla="*/ 8878 h 5592931"/>
              <a:gd name="connsiteX1-27" fmla="*/ 4569159 w 4569159"/>
              <a:gd name="connsiteY1-28" fmla="*/ 0 h 5592931"/>
              <a:gd name="connsiteX2-29" fmla="*/ 4557439 w 4569159"/>
              <a:gd name="connsiteY2-30" fmla="*/ 5592931 h 5592931"/>
              <a:gd name="connsiteX3-31" fmla="*/ 0 w 4569159"/>
              <a:gd name="connsiteY3-32" fmla="*/ 8878 h 5592931"/>
              <a:gd name="connsiteX0-33" fmla="*/ 0 w 5989586"/>
              <a:gd name="connsiteY0-34" fmla="*/ 8878 h 5592931"/>
              <a:gd name="connsiteX1-35" fmla="*/ 5989586 w 5989586"/>
              <a:gd name="connsiteY1-36" fmla="*/ 0 h 5592931"/>
              <a:gd name="connsiteX2-37" fmla="*/ 5977866 w 5989586"/>
              <a:gd name="connsiteY2-38" fmla="*/ 5592931 h 5592931"/>
              <a:gd name="connsiteX3-39" fmla="*/ 0 w 5989586"/>
              <a:gd name="connsiteY3-40" fmla="*/ 8878 h 55929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89586" h="5592931">
                <a:moveTo>
                  <a:pt x="0" y="8878"/>
                </a:moveTo>
                <a:lnTo>
                  <a:pt x="5989586" y="0"/>
                </a:lnTo>
                <a:cubicBezTo>
                  <a:pt x="5988639" y="1322773"/>
                  <a:pt x="5978813" y="4270158"/>
                  <a:pt x="5977866" y="5592931"/>
                </a:cubicBezTo>
                <a:lnTo>
                  <a:pt x="0" y="8878"/>
                </a:lnTo>
                <a:close/>
              </a:path>
            </a:pathLst>
          </a:custGeom>
          <a:blipFill rotWithShape="1"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6" name="斜纹 5"/>
          <p:cNvSpPr/>
          <p:nvPr/>
        </p:nvSpPr>
        <p:spPr>
          <a:xfrm flipH="1" flipV="1">
            <a:off x="8563755" y="1256023"/>
            <a:ext cx="2958320" cy="4001965"/>
          </a:xfrm>
          <a:custGeom>
            <a:avLst/>
            <a:gdLst>
              <a:gd name="connsiteX0" fmla="*/ 0 w 4048125"/>
              <a:gd name="connsiteY0" fmla="*/ 2252848 h 2961273"/>
              <a:gd name="connsiteX1" fmla="*/ 3079692 w 4048125"/>
              <a:gd name="connsiteY1" fmla="*/ 0 h 2961273"/>
              <a:gd name="connsiteX2" fmla="*/ 4048125 w 4048125"/>
              <a:gd name="connsiteY2" fmla="*/ 0 h 2961273"/>
              <a:gd name="connsiteX3" fmla="*/ 0 w 4048125"/>
              <a:gd name="connsiteY3" fmla="*/ 2961273 h 2961273"/>
              <a:gd name="connsiteX4" fmla="*/ 0 w 4048125"/>
              <a:gd name="connsiteY4" fmla="*/ 2252848 h 2961273"/>
              <a:gd name="connsiteX0-1" fmla="*/ 0 w 4048125"/>
              <a:gd name="connsiteY0-2" fmla="*/ 2443348 h 3151773"/>
              <a:gd name="connsiteX1-3" fmla="*/ 2927292 w 4048125"/>
              <a:gd name="connsiteY1-4" fmla="*/ 0 h 3151773"/>
              <a:gd name="connsiteX2-5" fmla="*/ 4048125 w 4048125"/>
              <a:gd name="connsiteY2-6" fmla="*/ 190500 h 3151773"/>
              <a:gd name="connsiteX3-7" fmla="*/ 0 w 4048125"/>
              <a:gd name="connsiteY3-8" fmla="*/ 3151773 h 3151773"/>
              <a:gd name="connsiteX4-9" fmla="*/ 0 w 4048125"/>
              <a:gd name="connsiteY4-10" fmla="*/ 2443348 h 3151773"/>
              <a:gd name="connsiteX0-11" fmla="*/ 0 w 3829050"/>
              <a:gd name="connsiteY0-12" fmla="*/ 2443348 h 3151773"/>
              <a:gd name="connsiteX1-13" fmla="*/ 2927292 w 3829050"/>
              <a:gd name="connsiteY1-14" fmla="*/ 0 h 3151773"/>
              <a:gd name="connsiteX2-15" fmla="*/ 3829050 w 3829050"/>
              <a:gd name="connsiteY2-16" fmla="*/ 161925 h 3151773"/>
              <a:gd name="connsiteX3-17" fmla="*/ 0 w 3829050"/>
              <a:gd name="connsiteY3-18" fmla="*/ 3151773 h 3151773"/>
              <a:gd name="connsiteX4-19" fmla="*/ 0 w 3829050"/>
              <a:gd name="connsiteY4-20" fmla="*/ 2443348 h 3151773"/>
              <a:gd name="connsiteX0-21" fmla="*/ 0 w 3629025"/>
              <a:gd name="connsiteY0-22" fmla="*/ 2443348 h 3151773"/>
              <a:gd name="connsiteX1-23" fmla="*/ 2927292 w 3629025"/>
              <a:gd name="connsiteY1-24" fmla="*/ 0 h 3151773"/>
              <a:gd name="connsiteX2-25" fmla="*/ 3629025 w 3629025"/>
              <a:gd name="connsiteY2-26" fmla="*/ 76200 h 3151773"/>
              <a:gd name="connsiteX3-27" fmla="*/ 0 w 3629025"/>
              <a:gd name="connsiteY3-28" fmla="*/ 3151773 h 3151773"/>
              <a:gd name="connsiteX4-29" fmla="*/ 0 w 3629025"/>
              <a:gd name="connsiteY4-30" fmla="*/ 2443348 h 3151773"/>
              <a:gd name="connsiteX0-31" fmla="*/ 19050 w 3648075"/>
              <a:gd name="connsiteY0-32" fmla="*/ 2443348 h 3256548"/>
              <a:gd name="connsiteX1-33" fmla="*/ 2946342 w 3648075"/>
              <a:gd name="connsiteY1-34" fmla="*/ 0 h 3256548"/>
              <a:gd name="connsiteX2-35" fmla="*/ 3648075 w 3648075"/>
              <a:gd name="connsiteY2-36" fmla="*/ 76200 h 3256548"/>
              <a:gd name="connsiteX3-37" fmla="*/ 0 w 3648075"/>
              <a:gd name="connsiteY3-38" fmla="*/ 3256548 h 3256548"/>
              <a:gd name="connsiteX4-39" fmla="*/ 19050 w 3648075"/>
              <a:gd name="connsiteY4-40" fmla="*/ 2443348 h 3256548"/>
              <a:gd name="connsiteX0-41" fmla="*/ 19050 w 3648075"/>
              <a:gd name="connsiteY0-42" fmla="*/ 3024373 h 3837573"/>
              <a:gd name="connsiteX1-43" fmla="*/ 3613092 w 3648075"/>
              <a:gd name="connsiteY1-44" fmla="*/ 0 h 3837573"/>
              <a:gd name="connsiteX2-45" fmla="*/ 3648075 w 3648075"/>
              <a:gd name="connsiteY2-46" fmla="*/ 657225 h 3837573"/>
              <a:gd name="connsiteX3-47" fmla="*/ 0 w 3648075"/>
              <a:gd name="connsiteY3-48" fmla="*/ 3837573 h 3837573"/>
              <a:gd name="connsiteX4-49" fmla="*/ 19050 w 3648075"/>
              <a:gd name="connsiteY4-50" fmla="*/ 3024373 h 3837573"/>
              <a:gd name="connsiteX0-51" fmla="*/ 19050 w 3638550"/>
              <a:gd name="connsiteY0-52" fmla="*/ 3024373 h 3837573"/>
              <a:gd name="connsiteX1-53" fmla="*/ 3613092 w 3638550"/>
              <a:gd name="connsiteY1-54" fmla="*/ 0 h 3837573"/>
              <a:gd name="connsiteX2-55" fmla="*/ 3638550 w 3638550"/>
              <a:gd name="connsiteY2-56" fmla="*/ 657225 h 3837573"/>
              <a:gd name="connsiteX3-57" fmla="*/ 0 w 3638550"/>
              <a:gd name="connsiteY3-58" fmla="*/ 3837573 h 3837573"/>
              <a:gd name="connsiteX4-59" fmla="*/ 19050 w 3638550"/>
              <a:gd name="connsiteY4-60" fmla="*/ 3024373 h 3837573"/>
              <a:gd name="connsiteX0-61" fmla="*/ 19050 w 3638550"/>
              <a:gd name="connsiteY0-62" fmla="*/ 3024373 h 4180473"/>
              <a:gd name="connsiteX1-63" fmla="*/ 3613092 w 3638550"/>
              <a:gd name="connsiteY1-64" fmla="*/ 0 h 4180473"/>
              <a:gd name="connsiteX2-65" fmla="*/ 3638550 w 3638550"/>
              <a:gd name="connsiteY2-66" fmla="*/ 657225 h 4180473"/>
              <a:gd name="connsiteX3-67" fmla="*/ 0 w 3638550"/>
              <a:gd name="connsiteY3-68" fmla="*/ 4180473 h 4180473"/>
              <a:gd name="connsiteX4-69" fmla="*/ 19050 w 3638550"/>
              <a:gd name="connsiteY4-70" fmla="*/ 3024373 h 4180473"/>
              <a:gd name="connsiteX0-71" fmla="*/ 9525 w 3638550"/>
              <a:gd name="connsiteY0-72" fmla="*/ 3348223 h 4180473"/>
              <a:gd name="connsiteX1-73" fmla="*/ 3613092 w 3638550"/>
              <a:gd name="connsiteY1-74" fmla="*/ 0 h 4180473"/>
              <a:gd name="connsiteX2-75" fmla="*/ 3638550 w 3638550"/>
              <a:gd name="connsiteY2-76" fmla="*/ 657225 h 4180473"/>
              <a:gd name="connsiteX3-77" fmla="*/ 0 w 3638550"/>
              <a:gd name="connsiteY3-78" fmla="*/ 4180473 h 4180473"/>
              <a:gd name="connsiteX4-79" fmla="*/ 9525 w 3638550"/>
              <a:gd name="connsiteY4-80" fmla="*/ 3348223 h 4180473"/>
              <a:gd name="connsiteX0-81" fmla="*/ 0 w 3629025"/>
              <a:gd name="connsiteY0-82" fmla="*/ 3348223 h 4418598"/>
              <a:gd name="connsiteX1-83" fmla="*/ 3603567 w 3629025"/>
              <a:gd name="connsiteY1-84" fmla="*/ 0 h 4418598"/>
              <a:gd name="connsiteX2-85" fmla="*/ 3629025 w 3629025"/>
              <a:gd name="connsiteY2-86" fmla="*/ 657225 h 4418598"/>
              <a:gd name="connsiteX3-87" fmla="*/ 0 w 3629025"/>
              <a:gd name="connsiteY3-88" fmla="*/ 4418598 h 4418598"/>
              <a:gd name="connsiteX4-89" fmla="*/ 0 w 3629025"/>
              <a:gd name="connsiteY4-90" fmla="*/ 3348223 h 4418598"/>
              <a:gd name="connsiteX0-91" fmla="*/ 9525 w 3629025"/>
              <a:gd name="connsiteY0-92" fmla="*/ 3643498 h 4418598"/>
              <a:gd name="connsiteX1-93" fmla="*/ 3603567 w 3629025"/>
              <a:gd name="connsiteY1-94" fmla="*/ 0 h 4418598"/>
              <a:gd name="connsiteX2-95" fmla="*/ 3629025 w 3629025"/>
              <a:gd name="connsiteY2-96" fmla="*/ 657225 h 4418598"/>
              <a:gd name="connsiteX3-97" fmla="*/ 0 w 3629025"/>
              <a:gd name="connsiteY3-98" fmla="*/ 4418598 h 4418598"/>
              <a:gd name="connsiteX4-99" fmla="*/ 9525 w 3629025"/>
              <a:gd name="connsiteY4-100" fmla="*/ 3643498 h 44185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29025" h="4418598">
                <a:moveTo>
                  <a:pt x="9525" y="3643498"/>
                </a:moveTo>
                <a:lnTo>
                  <a:pt x="3603567" y="0"/>
                </a:lnTo>
                <a:lnTo>
                  <a:pt x="3629025" y="657225"/>
                </a:lnTo>
                <a:lnTo>
                  <a:pt x="0" y="4418598"/>
                </a:lnTo>
                <a:lnTo>
                  <a:pt x="9525" y="3643498"/>
                </a:lnTo>
                <a:close/>
              </a:path>
            </a:pathLst>
          </a:custGeom>
          <a:gradFill rotWithShape="1"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7" name="斜纹 6"/>
          <p:cNvSpPr/>
          <p:nvPr/>
        </p:nvSpPr>
        <p:spPr>
          <a:xfrm rot="9839877">
            <a:off x="7100508" y="3264286"/>
            <a:ext cx="4941209" cy="3546892"/>
          </a:xfrm>
          <a:custGeom>
            <a:avLst/>
            <a:gdLst>
              <a:gd name="connsiteX0" fmla="*/ 0 w 5314950"/>
              <a:gd name="connsiteY0" fmla="*/ 2362215 h 3200400"/>
              <a:gd name="connsiteX1" fmla="*/ 3922965 w 5314950"/>
              <a:gd name="connsiteY1" fmla="*/ 0 h 3200400"/>
              <a:gd name="connsiteX2" fmla="*/ 5314950 w 5314950"/>
              <a:gd name="connsiteY2" fmla="*/ 0 h 3200400"/>
              <a:gd name="connsiteX3" fmla="*/ 0 w 5314950"/>
              <a:gd name="connsiteY3" fmla="*/ 3200400 h 3200400"/>
              <a:gd name="connsiteX4" fmla="*/ 0 w 5314950"/>
              <a:gd name="connsiteY4" fmla="*/ 2362215 h 3200400"/>
              <a:gd name="connsiteX0-1" fmla="*/ 166222 w 5481172"/>
              <a:gd name="connsiteY0-2" fmla="*/ 2362215 h 3261729"/>
              <a:gd name="connsiteX1-3" fmla="*/ 4089187 w 5481172"/>
              <a:gd name="connsiteY1-4" fmla="*/ 0 h 3261729"/>
              <a:gd name="connsiteX2-5" fmla="*/ 5481172 w 5481172"/>
              <a:gd name="connsiteY2-6" fmla="*/ 0 h 3261729"/>
              <a:gd name="connsiteX3-7" fmla="*/ 0 w 5481172"/>
              <a:gd name="connsiteY3-8" fmla="*/ 3261729 h 3261729"/>
              <a:gd name="connsiteX4-9" fmla="*/ 166222 w 5481172"/>
              <a:gd name="connsiteY4-10" fmla="*/ 2362215 h 3261729"/>
              <a:gd name="connsiteX0-11" fmla="*/ 253877 w 5481172"/>
              <a:gd name="connsiteY0-12" fmla="*/ 2367535 h 3261729"/>
              <a:gd name="connsiteX1-13" fmla="*/ 4089187 w 5481172"/>
              <a:gd name="connsiteY1-14" fmla="*/ 0 h 3261729"/>
              <a:gd name="connsiteX2-15" fmla="*/ 5481172 w 5481172"/>
              <a:gd name="connsiteY2-16" fmla="*/ 0 h 3261729"/>
              <a:gd name="connsiteX3-17" fmla="*/ 0 w 5481172"/>
              <a:gd name="connsiteY3-18" fmla="*/ 3261729 h 3261729"/>
              <a:gd name="connsiteX4-19" fmla="*/ 253877 w 5481172"/>
              <a:gd name="connsiteY4-20" fmla="*/ 2367535 h 3261729"/>
              <a:gd name="connsiteX0-21" fmla="*/ 253877 w 5481172"/>
              <a:gd name="connsiteY0-22" fmla="*/ 2452426 h 3346620"/>
              <a:gd name="connsiteX1-23" fmla="*/ 4242349 w 5481172"/>
              <a:gd name="connsiteY1-24" fmla="*/ 0 h 3346620"/>
              <a:gd name="connsiteX2-25" fmla="*/ 5481172 w 5481172"/>
              <a:gd name="connsiteY2-26" fmla="*/ 84891 h 3346620"/>
              <a:gd name="connsiteX3-27" fmla="*/ 0 w 5481172"/>
              <a:gd name="connsiteY3-28" fmla="*/ 3346620 h 3346620"/>
              <a:gd name="connsiteX4-29" fmla="*/ 253877 w 5481172"/>
              <a:gd name="connsiteY4-30" fmla="*/ 2452426 h 3346620"/>
              <a:gd name="connsiteX0-31" fmla="*/ 253877 w 5235035"/>
              <a:gd name="connsiteY0-32" fmla="*/ 2452426 h 3346620"/>
              <a:gd name="connsiteX1-33" fmla="*/ 4242349 w 5235035"/>
              <a:gd name="connsiteY1-34" fmla="*/ 0 h 3346620"/>
              <a:gd name="connsiteX2-35" fmla="*/ 5235035 w 5235035"/>
              <a:gd name="connsiteY2-36" fmla="*/ 252117 h 3346620"/>
              <a:gd name="connsiteX3-37" fmla="*/ 0 w 5235035"/>
              <a:gd name="connsiteY3-38" fmla="*/ 3346620 h 3346620"/>
              <a:gd name="connsiteX4-39" fmla="*/ 253877 w 5235035"/>
              <a:gd name="connsiteY4-40" fmla="*/ 2452426 h 3346620"/>
              <a:gd name="connsiteX0-41" fmla="*/ 253877 w 5236382"/>
              <a:gd name="connsiteY0-42" fmla="*/ 2452426 h 3346620"/>
              <a:gd name="connsiteX1-43" fmla="*/ 4242349 w 5236382"/>
              <a:gd name="connsiteY1-44" fmla="*/ 0 h 3346620"/>
              <a:gd name="connsiteX2-45" fmla="*/ 5236382 w 5236382"/>
              <a:gd name="connsiteY2-46" fmla="*/ 212867 h 3346620"/>
              <a:gd name="connsiteX3-47" fmla="*/ 0 w 5236382"/>
              <a:gd name="connsiteY3-48" fmla="*/ 3346620 h 3346620"/>
              <a:gd name="connsiteX4-49" fmla="*/ 253877 w 5236382"/>
              <a:gd name="connsiteY4-50" fmla="*/ 2452426 h 3346620"/>
              <a:gd name="connsiteX0-51" fmla="*/ 253877 w 5241633"/>
              <a:gd name="connsiteY0-52" fmla="*/ 2452426 h 3346620"/>
              <a:gd name="connsiteX1-53" fmla="*/ 4242349 w 5241633"/>
              <a:gd name="connsiteY1-54" fmla="*/ 0 h 3346620"/>
              <a:gd name="connsiteX2-55" fmla="*/ 5241633 w 5241633"/>
              <a:gd name="connsiteY2-56" fmla="*/ 194555 h 3346620"/>
              <a:gd name="connsiteX3-57" fmla="*/ 0 w 5241633"/>
              <a:gd name="connsiteY3-58" fmla="*/ 3346620 h 3346620"/>
              <a:gd name="connsiteX4-59" fmla="*/ 253877 w 5241633"/>
              <a:gd name="connsiteY4-60" fmla="*/ 2452426 h 3346620"/>
              <a:gd name="connsiteX0-61" fmla="*/ 253877 w 5169596"/>
              <a:gd name="connsiteY0-62" fmla="*/ 2452426 h 3346620"/>
              <a:gd name="connsiteX1-63" fmla="*/ 4242349 w 5169596"/>
              <a:gd name="connsiteY1-64" fmla="*/ 0 h 3346620"/>
              <a:gd name="connsiteX2-65" fmla="*/ 5169596 w 5169596"/>
              <a:gd name="connsiteY2-66" fmla="*/ 272986 h 3346620"/>
              <a:gd name="connsiteX3-67" fmla="*/ 0 w 5169596"/>
              <a:gd name="connsiteY3-68" fmla="*/ 3346620 h 3346620"/>
              <a:gd name="connsiteX4-69" fmla="*/ 253877 w 5169596"/>
              <a:gd name="connsiteY4-70" fmla="*/ 2452426 h 3346620"/>
              <a:gd name="connsiteX0-71" fmla="*/ 253877 w 5228504"/>
              <a:gd name="connsiteY0-72" fmla="*/ 2452426 h 3346620"/>
              <a:gd name="connsiteX1-73" fmla="*/ 4242349 w 5228504"/>
              <a:gd name="connsiteY1-74" fmla="*/ 0 h 3346620"/>
              <a:gd name="connsiteX2-75" fmla="*/ 5228504 w 5228504"/>
              <a:gd name="connsiteY2-76" fmla="*/ 240335 h 3346620"/>
              <a:gd name="connsiteX3-77" fmla="*/ 0 w 5228504"/>
              <a:gd name="connsiteY3-78" fmla="*/ 3346620 h 3346620"/>
              <a:gd name="connsiteX4-79" fmla="*/ 253877 w 5228504"/>
              <a:gd name="connsiteY4-80" fmla="*/ 2452426 h 3346620"/>
              <a:gd name="connsiteX0-81" fmla="*/ 253877 w 5228504"/>
              <a:gd name="connsiteY0-82" fmla="*/ 2483798 h 3377992"/>
              <a:gd name="connsiteX1-83" fmla="*/ 4271164 w 5228504"/>
              <a:gd name="connsiteY1-84" fmla="*/ 0 h 3377992"/>
              <a:gd name="connsiteX2-85" fmla="*/ 5228504 w 5228504"/>
              <a:gd name="connsiteY2-86" fmla="*/ 271707 h 3377992"/>
              <a:gd name="connsiteX3-87" fmla="*/ 0 w 5228504"/>
              <a:gd name="connsiteY3-88" fmla="*/ 3377992 h 3377992"/>
              <a:gd name="connsiteX4-89" fmla="*/ 253877 w 5228504"/>
              <a:gd name="connsiteY4-90" fmla="*/ 2483798 h 33779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228504" h="3377992">
                <a:moveTo>
                  <a:pt x="253877" y="2483798"/>
                </a:moveTo>
                <a:lnTo>
                  <a:pt x="4271164" y="0"/>
                </a:lnTo>
                <a:lnTo>
                  <a:pt x="5228504" y="271707"/>
                </a:lnTo>
                <a:lnTo>
                  <a:pt x="0" y="3377992"/>
                </a:lnTo>
                <a:lnTo>
                  <a:pt x="253877" y="24837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0273" y="1968090"/>
            <a:ext cx="169717" cy="1850231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3195" y="2443639"/>
            <a:ext cx="6305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JAVA</a:t>
            </a:r>
            <a:r>
              <a:rPr lang="zh-CN" altLang="en-US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基础教程</a:t>
            </a:r>
            <a:r>
              <a:rPr lang="en-US" altLang="zh-CN" sz="4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2022</a:t>
            </a:r>
            <a:endParaRPr lang="zh-CN" altLang="en-US" sz="4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03757" y="3244297"/>
            <a:ext cx="5617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讲师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：燎原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1061692" y="4607856"/>
            <a:ext cx="1291833" cy="450704"/>
          </a:xfrm>
          <a:custGeom>
            <a:avLst/>
            <a:gdLst>
              <a:gd name="connsiteX0" fmla="*/ 258657 w 1917806"/>
              <a:gd name="connsiteY0" fmla="*/ 0 h 541870"/>
              <a:gd name="connsiteX1" fmla="*/ 258666 w 1917806"/>
              <a:gd name="connsiteY1" fmla="*/ 1 h 541870"/>
              <a:gd name="connsiteX2" fmla="*/ 1653964 w 1917806"/>
              <a:gd name="connsiteY2" fmla="*/ 1 h 541870"/>
              <a:gd name="connsiteX3" fmla="*/ 1653964 w 1917806"/>
              <a:gd name="connsiteY3" fmla="*/ 548 h 541870"/>
              <a:gd name="connsiteX4" fmla="*/ 1659149 w 1917806"/>
              <a:gd name="connsiteY4" fmla="*/ 0 h 541870"/>
              <a:gd name="connsiteX5" fmla="*/ 1917806 w 1917806"/>
              <a:gd name="connsiteY5" fmla="*/ 270934 h 541870"/>
              <a:gd name="connsiteX6" fmla="*/ 1659149 w 1917806"/>
              <a:gd name="connsiteY6" fmla="*/ 541868 h 541870"/>
              <a:gd name="connsiteX7" fmla="*/ 1653964 w 1917806"/>
              <a:gd name="connsiteY7" fmla="*/ 541321 h 541870"/>
              <a:gd name="connsiteX8" fmla="*/ 1653964 w 1917806"/>
              <a:gd name="connsiteY8" fmla="*/ 541870 h 541870"/>
              <a:gd name="connsiteX9" fmla="*/ 258657 w 1917806"/>
              <a:gd name="connsiteY9" fmla="*/ 541870 h 541870"/>
              <a:gd name="connsiteX10" fmla="*/ 258657 w 1917806"/>
              <a:gd name="connsiteY10" fmla="*/ 541868 h 541870"/>
              <a:gd name="connsiteX11" fmla="*/ 0 w 1917806"/>
              <a:gd name="connsiteY11" fmla="*/ 270934 h 541870"/>
              <a:gd name="connsiteX12" fmla="*/ 258657 w 1917806"/>
              <a:gd name="connsiteY12" fmla="*/ 0 h 54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7806" h="541870">
                <a:moveTo>
                  <a:pt x="258657" y="0"/>
                </a:moveTo>
                <a:lnTo>
                  <a:pt x="258666" y="1"/>
                </a:lnTo>
                <a:lnTo>
                  <a:pt x="1653964" y="1"/>
                </a:lnTo>
                <a:lnTo>
                  <a:pt x="1653964" y="548"/>
                </a:lnTo>
                <a:lnTo>
                  <a:pt x="1659149" y="0"/>
                </a:lnTo>
                <a:cubicBezTo>
                  <a:pt x="1802001" y="0"/>
                  <a:pt x="1917806" y="121301"/>
                  <a:pt x="1917806" y="270934"/>
                </a:cubicBezTo>
                <a:cubicBezTo>
                  <a:pt x="1917806" y="420567"/>
                  <a:pt x="1802001" y="541868"/>
                  <a:pt x="1659149" y="541868"/>
                </a:cubicBezTo>
                <a:lnTo>
                  <a:pt x="1653964" y="541321"/>
                </a:lnTo>
                <a:lnTo>
                  <a:pt x="1653964" y="541870"/>
                </a:lnTo>
                <a:lnTo>
                  <a:pt x="258657" y="541870"/>
                </a:lnTo>
                <a:lnTo>
                  <a:pt x="258657" y="541868"/>
                </a:lnTo>
                <a:cubicBezTo>
                  <a:pt x="115805" y="541868"/>
                  <a:pt x="0" y="420567"/>
                  <a:pt x="0" y="270934"/>
                </a:cubicBezTo>
                <a:cubicBezTo>
                  <a:pt x="0" y="121301"/>
                  <a:pt x="115805" y="0"/>
                  <a:pt x="258657" y="0"/>
                </a:cubicBez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28141" y="4649685"/>
            <a:ext cx="97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黑体" panose="02010609060101010101" charset="-122"/>
                <a:sym typeface="Century Gothic" panose="020B0502020202020204" pitchFamily="34" charset="0"/>
              </a:rPr>
              <a:t>START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61720" y="1955800"/>
            <a:ext cx="2974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我要自学网专业课程</a:t>
            </a:r>
            <a:endParaRPr lang="zh-CN" altLang="zh-CN" sz="24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3" name="背景音乐01 (3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0145534" y="-1219051"/>
            <a:ext cx="576104" cy="640080"/>
          </a:xfrm>
          <a:prstGeom prst="rect">
            <a:avLst/>
          </a:prstGeom>
        </p:spPr>
      </p:pic>
      <p:sp>
        <p:nvSpPr>
          <p:cNvPr id="31" name="1"/>
          <p:cNvSpPr txBox="1"/>
          <p:nvPr/>
        </p:nvSpPr>
        <p:spPr>
          <a:xfrm flipH="1">
            <a:off x="2584137" y="2126677"/>
            <a:ext cx="4713108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90" y="3890645"/>
            <a:ext cx="5591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10-3 </a:t>
            </a:r>
            <a:r>
              <a:rPr 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数据库基本操作</a:t>
            </a:r>
            <a:endParaRPr lang="zh-CN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第十章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数据库操作</a:t>
            </a:r>
            <a:endParaRPr lang="zh-CN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基本操作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2389505"/>
            <a:ext cx="391033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建库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建表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填充数据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删除库、表、数据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4" name="图片 3" descr="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860" y="2700655"/>
            <a:ext cx="4989195" cy="199580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90" y="3890645"/>
            <a:ext cx="5591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10-4 </a:t>
            </a:r>
            <a:r>
              <a:rPr 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JDBC介绍和配置</a:t>
            </a:r>
            <a:endParaRPr lang="zh-CN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第十章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数据库操作</a:t>
            </a:r>
            <a:endParaRPr lang="zh-CN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0033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JDBC</a:t>
            </a:r>
            <a:endParaRPr lang="en-US" altLang="zh-CN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2248535"/>
            <a:ext cx="437515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JDBC，全称Java Database Connectivity，即数据库连接。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它提供了各种操作数据库数据的方法和规范。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JDBC位于java.sql包中，由一系列类和接口构成。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10580" y="1845945"/>
            <a:ext cx="3677920" cy="422021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0033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JDBC</a:t>
            </a:r>
            <a:endParaRPr lang="en-US" altLang="zh-CN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2248535"/>
            <a:ext cx="437515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JDBC适用于所有表形式的数据库。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但不同数据库需要不同的</a:t>
            </a:r>
            <a:r>
              <a:rPr lang="zh-CN" altLang="en-US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jar包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做额外支持，才能实现操作，MySQL也一样。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20" y="2248480"/>
            <a:ext cx="2369150" cy="327522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2065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Jar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包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2112010"/>
            <a:ext cx="437515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Jar包是Java中所特有一种压缩文档，用于聚合大量的Java类文件和资源。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Java在做</a:t>
            </a:r>
            <a:r>
              <a:rPr lang="zh-CN" altLang="en-US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第三方模块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支持时，采用jar包的形式。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项目中只要引入某个jar包，就可以使用里面定义的功能模块。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4260" y="2068830"/>
            <a:ext cx="3589655" cy="345821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90" y="3890645"/>
            <a:ext cx="5591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10-5 JAVA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连接</a:t>
            </a: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MySQL</a:t>
            </a:r>
            <a:endParaRPr lang="en-US" altLang="zh-CN"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第十章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数据库操作</a:t>
            </a:r>
            <a:endParaRPr lang="zh-CN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28454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JAVA</a:t>
            </a:r>
            <a:r>
              <a:rPr lang="zh-CN" sz="3200" b="1" dirty="0">
                <a:latin typeface="黑体" panose="02010609060101010101" charset="-122"/>
                <a:ea typeface="黑体" panose="02010609060101010101" charset="-122"/>
              </a:rPr>
              <a:t>连接</a:t>
            </a:r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MySQL</a:t>
            </a:r>
            <a:endParaRPr lang="en-US" altLang="zh-CN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2112010"/>
            <a:ext cx="10808970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1.加载JDBC驱动；</a:t>
            </a:r>
            <a:endParaRPr lang="zh-CN" altLang="en-US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Class.forName("com.mysql.cj.jdbc.Driver");</a:t>
            </a:r>
            <a:endParaRPr lang="zh-CN" altLang="en-US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altLang="en-US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2.连接数据库，传入连接地址、用户名、密码，获取连接；</a:t>
            </a:r>
            <a:endParaRPr lang="zh-CN" altLang="en-US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String address="jdbc:mysql://连接地址:3306/数据库名?useSSL=false&amp;serverTimezone=UTC";</a:t>
            </a:r>
            <a:endParaRPr lang="zh-CN" altLang="en-US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String dataBaseName="用户名";</a:t>
            </a:r>
            <a:endParaRPr lang="zh-CN" altLang="en-US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String dataBasePwd="密码";</a:t>
            </a:r>
            <a:endParaRPr lang="zh-CN" altLang="en-US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Connection conn = DriverManager.getConnection(address,dataBaseName,dataBasePwd);</a:t>
            </a:r>
            <a:endParaRPr lang="zh-CN" altLang="en-US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…执行操作</a:t>
            </a:r>
            <a:endParaRPr lang="zh-CN" altLang="en-US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altLang="en-US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altLang="en-US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 关闭连接资源</a:t>
            </a:r>
            <a:endParaRPr lang="zh-CN" altLang="en-US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conn.close();</a:t>
            </a:r>
            <a:endParaRPr lang="zh-CN" altLang="en-US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72285" y="1252220"/>
            <a:ext cx="30410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案例：用户登录</a:t>
            </a:r>
            <a:endParaRPr lang="zh-CN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83768" y="1974534"/>
            <a:ext cx="3268318" cy="3252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1"/>
          <p:cNvSpPr txBox="1"/>
          <p:nvPr/>
        </p:nvSpPr>
        <p:spPr bwMode="auto">
          <a:xfrm>
            <a:off x="818515" y="3039110"/>
            <a:ext cx="6050915" cy="395859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lang="zh-CN" sz="2300" dirty="0" smtClean="0">
                <a:sym typeface="+mn-ea"/>
              </a:rPr>
              <a:t>使用数据库的方式实现用户登录的功能</a:t>
            </a:r>
            <a:r>
              <a:rPr kumimoji="1" 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kumimoji="1" lang="zh-CN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1" lang="zh-CN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拓展：用户注册、注销用户。</a:t>
            </a:r>
            <a:endParaRPr kumimoji="1" lang="zh-CN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06" y="3890632"/>
            <a:ext cx="49365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10-1 </a:t>
            </a:r>
            <a:r>
              <a:rPr lang="zh-CN" altLang="en-US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数据库和三层架构</a:t>
            </a:r>
            <a:endParaRPr lang="zh-CN" altLang="en-US" sz="2800" b="1" spc="5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第十章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数据库操作</a:t>
            </a:r>
            <a:endParaRPr lang="zh-CN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72285" y="1252220"/>
            <a:ext cx="38614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案例：商品管理</a:t>
            </a:r>
            <a:r>
              <a:rPr lang="en-US" altLang="zh-CN" sz="3200" b="1" dirty="0" smtClean="0"/>
              <a:t> 3.0</a:t>
            </a:r>
            <a:endParaRPr lang="en-US" altLang="zh-CN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51713" y="2462214"/>
            <a:ext cx="3268318" cy="3252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内容占位符 1"/>
          <p:cNvSpPr txBox="1"/>
          <p:nvPr/>
        </p:nvSpPr>
        <p:spPr bwMode="auto">
          <a:xfrm>
            <a:off x="724535" y="2462530"/>
            <a:ext cx="5516880" cy="395859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编写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商品类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Goods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:</a:t>
            </a:r>
            <a:endParaRPr kumimoji="1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属性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：编号、名称、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价格</a:t>
            </a:r>
            <a:endParaRPr kumimoji="1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方法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：查看商品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信息</a:t>
            </a:r>
            <a:endParaRPr kumimoji="1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编写一个业务类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Service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:</a:t>
            </a:r>
            <a:endParaRPr kumimoji="1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属性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：商品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（使用</a:t>
            </a:r>
            <a:r>
              <a:rPr kumimoji="1" 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数据库保存商品信息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endParaRPr kumimoji="1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方法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：显示商品列表、上架、下架、修改价格</a:t>
            </a:r>
            <a:endParaRPr kumimoji="1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1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1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72285" y="1252220"/>
            <a:ext cx="44767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 smtClean="0"/>
              <a:t>案例：模拟银行</a:t>
            </a:r>
            <a:r>
              <a:rPr lang="en-US" altLang="zh-CN" sz="3200" b="1" dirty="0" smtClean="0"/>
              <a:t>ATM 3.0</a:t>
            </a:r>
            <a:endParaRPr lang="en-US" altLang="zh-CN" sz="3200" b="1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568240" y="1085263"/>
            <a:ext cx="878105" cy="878322"/>
            <a:chOff x="7089054" y="2948538"/>
            <a:chExt cx="878105" cy="878322"/>
          </a:xfrm>
        </p:grpSpPr>
        <p:sp>
          <p:nvSpPr>
            <p:cNvPr id="18" name="Oval 53"/>
            <p:cNvSpPr>
              <a:spLocks noChangeArrowheads="1"/>
            </p:cNvSpPr>
            <p:nvPr/>
          </p:nvSpPr>
          <p:spPr bwMode="auto">
            <a:xfrm>
              <a:off x="7089054" y="2948538"/>
              <a:ext cx="878105" cy="878322"/>
            </a:xfrm>
            <a:prstGeom prst="ellipse">
              <a:avLst/>
            </a:prstGeom>
            <a:solidFill>
              <a:srgbClr val="0B63DA"/>
            </a:solidFill>
            <a:ln w="762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p>
              <a:pPr algn="ctr"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  <p:sp>
          <p:nvSpPr>
            <p:cNvPr id="19" name="Freeform 628"/>
            <p:cNvSpPr>
              <a:spLocks noEditPoints="1"/>
            </p:cNvSpPr>
            <p:nvPr/>
          </p:nvSpPr>
          <p:spPr bwMode="auto">
            <a:xfrm>
              <a:off x="7339329" y="3143980"/>
              <a:ext cx="377553" cy="472707"/>
            </a:xfrm>
            <a:custGeom>
              <a:avLst/>
              <a:gdLst>
                <a:gd name="T0" fmla="*/ 7 w 123"/>
                <a:gd name="T1" fmla="*/ 0 h 154"/>
                <a:gd name="T2" fmla="*/ 115 w 123"/>
                <a:gd name="T3" fmla="*/ 0 h 154"/>
                <a:gd name="T4" fmla="*/ 123 w 123"/>
                <a:gd name="T5" fmla="*/ 0 h 154"/>
                <a:gd name="T6" fmla="*/ 123 w 123"/>
                <a:gd name="T7" fmla="*/ 5 h 154"/>
                <a:gd name="T8" fmla="*/ 123 w 123"/>
                <a:gd name="T9" fmla="*/ 147 h 154"/>
                <a:gd name="T10" fmla="*/ 123 w 123"/>
                <a:gd name="T11" fmla="*/ 154 h 154"/>
                <a:gd name="T12" fmla="*/ 115 w 123"/>
                <a:gd name="T13" fmla="*/ 154 h 154"/>
                <a:gd name="T14" fmla="*/ 37 w 123"/>
                <a:gd name="T15" fmla="*/ 154 h 154"/>
                <a:gd name="T16" fmla="*/ 37 w 123"/>
                <a:gd name="T17" fmla="*/ 154 h 154"/>
                <a:gd name="T18" fmla="*/ 35 w 123"/>
                <a:gd name="T19" fmla="*/ 154 h 154"/>
                <a:gd name="T20" fmla="*/ 2 w 123"/>
                <a:gd name="T21" fmla="*/ 128 h 154"/>
                <a:gd name="T22" fmla="*/ 0 w 123"/>
                <a:gd name="T23" fmla="*/ 128 h 154"/>
                <a:gd name="T24" fmla="*/ 0 w 123"/>
                <a:gd name="T25" fmla="*/ 123 h 154"/>
                <a:gd name="T26" fmla="*/ 0 w 123"/>
                <a:gd name="T27" fmla="*/ 5 h 154"/>
                <a:gd name="T28" fmla="*/ 0 w 123"/>
                <a:gd name="T29" fmla="*/ 0 h 154"/>
                <a:gd name="T30" fmla="*/ 7 w 123"/>
                <a:gd name="T31" fmla="*/ 0 h 154"/>
                <a:gd name="T32" fmla="*/ 7 w 123"/>
                <a:gd name="T33" fmla="*/ 0 h 154"/>
                <a:gd name="T34" fmla="*/ 11 w 123"/>
                <a:gd name="T35" fmla="*/ 116 h 154"/>
                <a:gd name="T36" fmla="*/ 33 w 123"/>
                <a:gd name="T37" fmla="*/ 109 h 154"/>
                <a:gd name="T38" fmla="*/ 35 w 123"/>
                <a:gd name="T39" fmla="*/ 109 h 154"/>
                <a:gd name="T40" fmla="*/ 35 w 123"/>
                <a:gd name="T41" fmla="*/ 112 h 154"/>
                <a:gd name="T42" fmla="*/ 44 w 123"/>
                <a:gd name="T43" fmla="*/ 142 h 154"/>
                <a:gd name="T44" fmla="*/ 111 w 123"/>
                <a:gd name="T45" fmla="*/ 142 h 154"/>
                <a:gd name="T46" fmla="*/ 111 w 123"/>
                <a:gd name="T47" fmla="*/ 12 h 154"/>
                <a:gd name="T48" fmla="*/ 11 w 123"/>
                <a:gd name="T49" fmla="*/ 12 h 154"/>
                <a:gd name="T50" fmla="*/ 11 w 123"/>
                <a:gd name="T51" fmla="*/ 116 h 154"/>
                <a:gd name="T52" fmla="*/ 11 w 123"/>
                <a:gd name="T53" fmla="*/ 116 h 154"/>
                <a:gd name="T54" fmla="*/ 37 w 123"/>
                <a:gd name="T55" fmla="*/ 140 h 154"/>
                <a:gd name="T56" fmla="*/ 30 w 123"/>
                <a:gd name="T57" fmla="*/ 116 h 154"/>
                <a:gd name="T58" fmla="*/ 14 w 123"/>
                <a:gd name="T59" fmla="*/ 123 h 154"/>
                <a:gd name="T60" fmla="*/ 37 w 123"/>
                <a:gd name="T61" fmla="*/ 140 h 154"/>
                <a:gd name="T62" fmla="*/ 37 w 123"/>
                <a:gd name="T63" fmla="*/ 140 h 154"/>
                <a:gd name="T64" fmla="*/ 28 w 123"/>
                <a:gd name="T65" fmla="*/ 83 h 154"/>
                <a:gd name="T66" fmla="*/ 28 w 123"/>
                <a:gd name="T67" fmla="*/ 88 h 154"/>
                <a:gd name="T68" fmla="*/ 94 w 123"/>
                <a:gd name="T69" fmla="*/ 88 h 154"/>
                <a:gd name="T70" fmla="*/ 94 w 123"/>
                <a:gd name="T71" fmla="*/ 83 h 154"/>
                <a:gd name="T72" fmla="*/ 28 w 123"/>
                <a:gd name="T73" fmla="*/ 83 h 154"/>
                <a:gd name="T74" fmla="*/ 28 w 123"/>
                <a:gd name="T75" fmla="*/ 83 h 154"/>
                <a:gd name="T76" fmla="*/ 28 w 123"/>
                <a:gd name="T77" fmla="*/ 67 h 154"/>
                <a:gd name="T78" fmla="*/ 28 w 123"/>
                <a:gd name="T79" fmla="*/ 71 h 154"/>
                <a:gd name="T80" fmla="*/ 94 w 123"/>
                <a:gd name="T81" fmla="*/ 71 h 154"/>
                <a:gd name="T82" fmla="*/ 94 w 123"/>
                <a:gd name="T83" fmla="*/ 67 h 154"/>
                <a:gd name="T84" fmla="*/ 28 w 123"/>
                <a:gd name="T85" fmla="*/ 67 h 154"/>
                <a:gd name="T86" fmla="*/ 28 w 123"/>
                <a:gd name="T87" fmla="*/ 67 h 154"/>
                <a:gd name="T88" fmla="*/ 28 w 123"/>
                <a:gd name="T89" fmla="*/ 50 h 154"/>
                <a:gd name="T90" fmla="*/ 28 w 123"/>
                <a:gd name="T91" fmla="*/ 55 h 154"/>
                <a:gd name="T92" fmla="*/ 94 w 123"/>
                <a:gd name="T93" fmla="*/ 55 h 154"/>
                <a:gd name="T94" fmla="*/ 94 w 123"/>
                <a:gd name="T95" fmla="*/ 50 h 154"/>
                <a:gd name="T96" fmla="*/ 28 w 123"/>
                <a:gd name="T97" fmla="*/ 50 h 154"/>
                <a:gd name="T98" fmla="*/ 28 w 123"/>
                <a:gd name="T99" fmla="*/ 50 h 154"/>
                <a:gd name="T100" fmla="*/ 28 w 123"/>
                <a:gd name="T101" fmla="*/ 34 h 154"/>
                <a:gd name="T102" fmla="*/ 28 w 123"/>
                <a:gd name="T103" fmla="*/ 38 h 154"/>
                <a:gd name="T104" fmla="*/ 94 w 123"/>
                <a:gd name="T105" fmla="*/ 38 h 154"/>
                <a:gd name="T106" fmla="*/ 94 w 123"/>
                <a:gd name="T107" fmla="*/ 34 h 154"/>
                <a:gd name="T108" fmla="*/ 28 w 123"/>
                <a:gd name="T109" fmla="*/ 3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4">
                  <a:moveTo>
                    <a:pt x="7" y="0"/>
                  </a:moveTo>
                  <a:lnTo>
                    <a:pt x="115" y="0"/>
                  </a:lnTo>
                  <a:lnTo>
                    <a:pt x="123" y="0"/>
                  </a:lnTo>
                  <a:lnTo>
                    <a:pt x="123" y="5"/>
                  </a:lnTo>
                  <a:lnTo>
                    <a:pt x="123" y="147"/>
                  </a:lnTo>
                  <a:lnTo>
                    <a:pt x="123" y="154"/>
                  </a:lnTo>
                  <a:lnTo>
                    <a:pt x="115" y="154"/>
                  </a:lnTo>
                  <a:lnTo>
                    <a:pt x="37" y="154"/>
                  </a:lnTo>
                  <a:lnTo>
                    <a:pt x="37" y="154"/>
                  </a:lnTo>
                  <a:lnTo>
                    <a:pt x="35" y="154"/>
                  </a:lnTo>
                  <a:lnTo>
                    <a:pt x="2" y="128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1" y="116"/>
                  </a:moveTo>
                  <a:lnTo>
                    <a:pt x="33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44" y="142"/>
                  </a:lnTo>
                  <a:lnTo>
                    <a:pt x="111" y="142"/>
                  </a:lnTo>
                  <a:lnTo>
                    <a:pt x="111" y="12"/>
                  </a:lnTo>
                  <a:lnTo>
                    <a:pt x="11" y="12"/>
                  </a:lnTo>
                  <a:lnTo>
                    <a:pt x="11" y="116"/>
                  </a:lnTo>
                  <a:lnTo>
                    <a:pt x="11" y="116"/>
                  </a:lnTo>
                  <a:close/>
                  <a:moveTo>
                    <a:pt x="37" y="140"/>
                  </a:moveTo>
                  <a:lnTo>
                    <a:pt x="30" y="116"/>
                  </a:lnTo>
                  <a:lnTo>
                    <a:pt x="14" y="123"/>
                  </a:lnTo>
                  <a:lnTo>
                    <a:pt x="37" y="140"/>
                  </a:lnTo>
                  <a:lnTo>
                    <a:pt x="37" y="140"/>
                  </a:lnTo>
                  <a:close/>
                  <a:moveTo>
                    <a:pt x="28" y="83"/>
                  </a:moveTo>
                  <a:lnTo>
                    <a:pt x="28" y="88"/>
                  </a:lnTo>
                  <a:lnTo>
                    <a:pt x="94" y="88"/>
                  </a:lnTo>
                  <a:lnTo>
                    <a:pt x="94" y="83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8" y="67"/>
                  </a:moveTo>
                  <a:lnTo>
                    <a:pt x="28" y="71"/>
                  </a:lnTo>
                  <a:lnTo>
                    <a:pt x="94" y="71"/>
                  </a:lnTo>
                  <a:lnTo>
                    <a:pt x="94" y="67"/>
                  </a:lnTo>
                  <a:lnTo>
                    <a:pt x="28" y="67"/>
                  </a:lnTo>
                  <a:lnTo>
                    <a:pt x="28" y="67"/>
                  </a:lnTo>
                  <a:close/>
                  <a:moveTo>
                    <a:pt x="28" y="50"/>
                  </a:moveTo>
                  <a:lnTo>
                    <a:pt x="28" y="55"/>
                  </a:lnTo>
                  <a:lnTo>
                    <a:pt x="94" y="55"/>
                  </a:lnTo>
                  <a:lnTo>
                    <a:pt x="94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28" y="34"/>
                  </a:moveTo>
                  <a:lnTo>
                    <a:pt x="28" y="38"/>
                  </a:lnTo>
                  <a:lnTo>
                    <a:pt x="94" y="38"/>
                  </a:lnTo>
                  <a:lnTo>
                    <a:pt x="94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endParaRPr>
            </a:p>
          </p:txBody>
        </p:sp>
      </p:grp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51713" y="2462214"/>
            <a:ext cx="3268318" cy="3252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1"/>
          <p:cNvSpPr txBox="1"/>
          <p:nvPr/>
        </p:nvSpPr>
        <p:spPr bwMode="auto">
          <a:xfrm>
            <a:off x="724535" y="2462530"/>
            <a:ext cx="5516880" cy="395859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编写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银行卡类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Card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:</a:t>
            </a:r>
            <a:endParaRPr kumimoji="1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属性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：姓名、卡号、密码、余额</a:t>
            </a:r>
            <a:endParaRPr kumimoji="1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方法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：登录、查询余额、存款、取款</a:t>
            </a:r>
            <a:endParaRPr kumimoji="1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endParaRPr kumimoji="1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黑体" panose="02010609060101010101" charset="-122"/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</a:t>
            </a:r>
            <a:r>
              <a:rPr kumimoji="1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Test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类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中编写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mian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函数，使用数据库保存银行卡信息，模拟</a:t>
            </a:r>
            <a:r>
              <a:rPr kumimoji="1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ATM</a:t>
            </a:r>
            <a:r>
              <a:rPr kumimoji="1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的功能。</a:t>
            </a:r>
            <a:endParaRPr kumimoji="1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84442" y="3085719"/>
            <a:ext cx="5325959" cy="4132517"/>
          </a:xfrm>
          <a:custGeom>
            <a:avLst/>
            <a:gdLst>
              <a:gd name="connsiteX0" fmla="*/ 0 w 3533775"/>
              <a:gd name="connsiteY0" fmla="*/ 0 h 2402704"/>
              <a:gd name="connsiteX1" fmla="*/ 3533775 w 3533775"/>
              <a:gd name="connsiteY1" fmla="*/ 0 h 2402704"/>
              <a:gd name="connsiteX2" fmla="*/ 3533775 w 3533775"/>
              <a:gd name="connsiteY2" fmla="*/ 2402704 h 2402704"/>
              <a:gd name="connsiteX3" fmla="*/ 0 w 3533775"/>
              <a:gd name="connsiteY3" fmla="*/ 2402704 h 2402704"/>
              <a:gd name="connsiteX4" fmla="*/ 0 w 3533775"/>
              <a:gd name="connsiteY4" fmla="*/ 0 h 2402704"/>
              <a:gd name="connsiteX0-1" fmla="*/ 0 w 5191125"/>
              <a:gd name="connsiteY0-2" fmla="*/ 0 h 2402704"/>
              <a:gd name="connsiteX1-3" fmla="*/ 3533775 w 5191125"/>
              <a:gd name="connsiteY1-4" fmla="*/ 0 h 2402704"/>
              <a:gd name="connsiteX2-5" fmla="*/ 5191125 w 5191125"/>
              <a:gd name="connsiteY2-6" fmla="*/ 1478779 h 2402704"/>
              <a:gd name="connsiteX3-7" fmla="*/ 0 w 5191125"/>
              <a:gd name="connsiteY3-8" fmla="*/ 2402704 h 2402704"/>
              <a:gd name="connsiteX4-9" fmla="*/ 0 w 5191125"/>
              <a:gd name="connsiteY4-10" fmla="*/ 0 h 2402704"/>
              <a:gd name="connsiteX0-11" fmla="*/ 0 w 5191125"/>
              <a:gd name="connsiteY0-12" fmla="*/ 57150 h 2459854"/>
              <a:gd name="connsiteX1-13" fmla="*/ 3533775 w 5191125"/>
              <a:gd name="connsiteY1-14" fmla="*/ 0 h 2459854"/>
              <a:gd name="connsiteX2-15" fmla="*/ 5191125 w 5191125"/>
              <a:gd name="connsiteY2-16" fmla="*/ 1535929 h 2459854"/>
              <a:gd name="connsiteX3-17" fmla="*/ 0 w 5191125"/>
              <a:gd name="connsiteY3-18" fmla="*/ 2459854 h 2459854"/>
              <a:gd name="connsiteX4-19" fmla="*/ 0 w 5191125"/>
              <a:gd name="connsiteY4-20" fmla="*/ 57150 h 2459854"/>
              <a:gd name="connsiteX0-21" fmla="*/ 0 w 5191125"/>
              <a:gd name="connsiteY0-22" fmla="*/ 57150 h 2459854"/>
              <a:gd name="connsiteX1-23" fmla="*/ 3533775 w 5191125"/>
              <a:gd name="connsiteY1-24" fmla="*/ 0 h 2459854"/>
              <a:gd name="connsiteX2-25" fmla="*/ 5191125 w 5191125"/>
              <a:gd name="connsiteY2-26" fmla="*/ 1535929 h 2459854"/>
              <a:gd name="connsiteX3-27" fmla="*/ 0 w 5191125"/>
              <a:gd name="connsiteY3-28" fmla="*/ 2459854 h 2459854"/>
              <a:gd name="connsiteX4-29" fmla="*/ 0 w 5191125"/>
              <a:gd name="connsiteY4-30" fmla="*/ 57150 h 2459854"/>
              <a:gd name="connsiteX0-31" fmla="*/ 0 w 5191125"/>
              <a:gd name="connsiteY0-32" fmla="*/ 57150 h 3707629"/>
              <a:gd name="connsiteX1-33" fmla="*/ 3533775 w 5191125"/>
              <a:gd name="connsiteY1-34" fmla="*/ 0 h 3707629"/>
              <a:gd name="connsiteX2-35" fmla="*/ 5191125 w 5191125"/>
              <a:gd name="connsiteY2-36" fmla="*/ 1535929 h 3707629"/>
              <a:gd name="connsiteX3-37" fmla="*/ 3371850 w 5191125"/>
              <a:gd name="connsiteY3-38" fmla="*/ 3707629 h 3707629"/>
              <a:gd name="connsiteX4-39" fmla="*/ 0 w 5191125"/>
              <a:gd name="connsiteY4-40" fmla="*/ 57150 h 3707629"/>
              <a:gd name="connsiteX0-41" fmla="*/ 0 w 4429125"/>
              <a:gd name="connsiteY0-42" fmla="*/ 3686175 h 3707629"/>
              <a:gd name="connsiteX1-43" fmla="*/ 2771775 w 4429125"/>
              <a:gd name="connsiteY1-44" fmla="*/ 0 h 3707629"/>
              <a:gd name="connsiteX2-45" fmla="*/ 4429125 w 4429125"/>
              <a:gd name="connsiteY2-46" fmla="*/ 1535929 h 3707629"/>
              <a:gd name="connsiteX3-47" fmla="*/ 2609850 w 4429125"/>
              <a:gd name="connsiteY3-48" fmla="*/ 3707629 h 3707629"/>
              <a:gd name="connsiteX4-49" fmla="*/ 0 w 4429125"/>
              <a:gd name="connsiteY4-50" fmla="*/ 3686175 h 3707629"/>
              <a:gd name="connsiteX0-51" fmla="*/ 0 w 4429125"/>
              <a:gd name="connsiteY0-52" fmla="*/ 3686175 h 3686175"/>
              <a:gd name="connsiteX1-53" fmla="*/ 2771775 w 4429125"/>
              <a:gd name="connsiteY1-54" fmla="*/ 0 h 3686175"/>
              <a:gd name="connsiteX2-55" fmla="*/ 4429125 w 4429125"/>
              <a:gd name="connsiteY2-56" fmla="*/ 1535929 h 3686175"/>
              <a:gd name="connsiteX3-57" fmla="*/ 2609850 w 4429125"/>
              <a:gd name="connsiteY3-58" fmla="*/ 3679054 h 3686175"/>
              <a:gd name="connsiteX4-59" fmla="*/ 0 w 4429125"/>
              <a:gd name="connsiteY4-60" fmla="*/ 3686175 h 3686175"/>
              <a:gd name="connsiteX0-61" fmla="*/ 0 w 4391025"/>
              <a:gd name="connsiteY0-62" fmla="*/ 3638550 h 3679054"/>
              <a:gd name="connsiteX1-63" fmla="*/ 2733675 w 4391025"/>
              <a:gd name="connsiteY1-64" fmla="*/ 0 h 3679054"/>
              <a:gd name="connsiteX2-65" fmla="*/ 4391025 w 4391025"/>
              <a:gd name="connsiteY2-66" fmla="*/ 1535929 h 3679054"/>
              <a:gd name="connsiteX3-67" fmla="*/ 2571750 w 4391025"/>
              <a:gd name="connsiteY3-68" fmla="*/ 3679054 h 3679054"/>
              <a:gd name="connsiteX4-69" fmla="*/ 0 w 4391025"/>
              <a:gd name="connsiteY4-70" fmla="*/ 3638550 h 3679054"/>
              <a:gd name="connsiteX0-71" fmla="*/ 0 w 4371975"/>
              <a:gd name="connsiteY0-72" fmla="*/ 3676650 h 3679054"/>
              <a:gd name="connsiteX1-73" fmla="*/ 2714625 w 4371975"/>
              <a:gd name="connsiteY1-74" fmla="*/ 0 h 3679054"/>
              <a:gd name="connsiteX2-75" fmla="*/ 4371975 w 4371975"/>
              <a:gd name="connsiteY2-76" fmla="*/ 1535929 h 3679054"/>
              <a:gd name="connsiteX3-77" fmla="*/ 2552700 w 4371975"/>
              <a:gd name="connsiteY3-78" fmla="*/ 3679054 h 3679054"/>
              <a:gd name="connsiteX4-79" fmla="*/ 0 w 4371975"/>
              <a:gd name="connsiteY4-80" fmla="*/ 3676650 h 3679054"/>
              <a:gd name="connsiteX0-81" fmla="*/ 0 w 4371975"/>
              <a:gd name="connsiteY0-82" fmla="*/ 3676650 h 3698104"/>
              <a:gd name="connsiteX1-83" fmla="*/ 2714625 w 4371975"/>
              <a:gd name="connsiteY1-84" fmla="*/ 0 h 3698104"/>
              <a:gd name="connsiteX2-85" fmla="*/ 4371975 w 4371975"/>
              <a:gd name="connsiteY2-86" fmla="*/ 1535929 h 3698104"/>
              <a:gd name="connsiteX3-87" fmla="*/ 2809875 w 4371975"/>
              <a:gd name="connsiteY3-88" fmla="*/ 3698104 h 3698104"/>
              <a:gd name="connsiteX4-89" fmla="*/ 0 w 4371975"/>
              <a:gd name="connsiteY4-90" fmla="*/ 3676650 h 3698104"/>
              <a:gd name="connsiteX0-91" fmla="*/ 0 w 4371975"/>
              <a:gd name="connsiteY0-92" fmla="*/ 3676650 h 3676650"/>
              <a:gd name="connsiteX1-93" fmla="*/ 2714625 w 4371975"/>
              <a:gd name="connsiteY1-94" fmla="*/ 0 h 3676650"/>
              <a:gd name="connsiteX2-95" fmla="*/ 4371975 w 4371975"/>
              <a:gd name="connsiteY2-96" fmla="*/ 1535929 h 3676650"/>
              <a:gd name="connsiteX3-97" fmla="*/ 2581275 w 4371975"/>
              <a:gd name="connsiteY3-98" fmla="*/ 3669529 h 3676650"/>
              <a:gd name="connsiteX4-99" fmla="*/ 0 w 4371975"/>
              <a:gd name="connsiteY4-100" fmla="*/ 3676650 h 3676650"/>
              <a:gd name="connsiteX0-101" fmla="*/ 0 w 4371975"/>
              <a:gd name="connsiteY0-102" fmla="*/ 3676650 h 3679054"/>
              <a:gd name="connsiteX1-103" fmla="*/ 2714625 w 4371975"/>
              <a:gd name="connsiteY1-104" fmla="*/ 0 h 3679054"/>
              <a:gd name="connsiteX2-105" fmla="*/ 4371975 w 4371975"/>
              <a:gd name="connsiteY2-106" fmla="*/ 1535929 h 3679054"/>
              <a:gd name="connsiteX3-107" fmla="*/ 2647950 w 4371975"/>
              <a:gd name="connsiteY3-108" fmla="*/ 3679054 h 3679054"/>
              <a:gd name="connsiteX4-109" fmla="*/ 0 w 4371975"/>
              <a:gd name="connsiteY4-110" fmla="*/ 3676650 h 3679054"/>
              <a:gd name="connsiteX0-111" fmla="*/ 0 w 5067300"/>
              <a:gd name="connsiteY0-112" fmla="*/ 3648075 h 3679054"/>
              <a:gd name="connsiteX1-113" fmla="*/ 3409950 w 5067300"/>
              <a:gd name="connsiteY1-114" fmla="*/ 0 h 3679054"/>
              <a:gd name="connsiteX2-115" fmla="*/ 5067300 w 5067300"/>
              <a:gd name="connsiteY2-116" fmla="*/ 1535929 h 3679054"/>
              <a:gd name="connsiteX3-117" fmla="*/ 3343275 w 5067300"/>
              <a:gd name="connsiteY3-118" fmla="*/ 3679054 h 3679054"/>
              <a:gd name="connsiteX4-119" fmla="*/ 0 w 5067300"/>
              <a:gd name="connsiteY4-120" fmla="*/ 3648075 h 3679054"/>
              <a:gd name="connsiteX0-121" fmla="*/ 0 w 5067300"/>
              <a:gd name="connsiteY0-122" fmla="*/ 3648075 h 3679054"/>
              <a:gd name="connsiteX1-123" fmla="*/ 3409950 w 5067300"/>
              <a:gd name="connsiteY1-124" fmla="*/ 0 h 3679054"/>
              <a:gd name="connsiteX2-125" fmla="*/ 5067300 w 5067300"/>
              <a:gd name="connsiteY2-126" fmla="*/ 1535929 h 3679054"/>
              <a:gd name="connsiteX3-127" fmla="*/ 2971800 w 5067300"/>
              <a:gd name="connsiteY3-128" fmla="*/ 3679054 h 3679054"/>
              <a:gd name="connsiteX4-129" fmla="*/ 0 w 5067300"/>
              <a:gd name="connsiteY4-130" fmla="*/ 3648075 h 3679054"/>
              <a:gd name="connsiteX0-131" fmla="*/ 0 w 5067300"/>
              <a:gd name="connsiteY0-132" fmla="*/ 3648075 h 3679054"/>
              <a:gd name="connsiteX1-133" fmla="*/ 3409950 w 5067300"/>
              <a:gd name="connsiteY1-134" fmla="*/ 0 h 3679054"/>
              <a:gd name="connsiteX2-135" fmla="*/ 5067300 w 5067300"/>
              <a:gd name="connsiteY2-136" fmla="*/ 1535929 h 3679054"/>
              <a:gd name="connsiteX3-137" fmla="*/ 3095625 w 5067300"/>
              <a:gd name="connsiteY3-138" fmla="*/ 3679054 h 3679054"/>
              <a:gd name="connsiteX4-139" fmla="*/ 0 w 5067300"/>
              <a:gd name="connsiteY4-140" fmla="*/ 3648075 h 3679054"/>
              <a:gd name="connsiteX0-141" fmla="*/ 0 w 5229225"/>
              <a:gd name="connsiteY0-142" fmla="*/ 3648075 h 3679054"/>
              <a:gd name="connsiteX1-143" fmla="*/ 3409950 w 5229225"/>
              <a:gd name="connsiteY1-144" fmla="*/ 0 h 3679054"/>
              <a:gd name="connsiteX2-145" fmla="*/ 5229225 w 5229225"/>
              <a:gd name="connsiteY2-146" fmla="*/ 1688329 h 3679054"/>
              <a:gd name="connsiteX3-147" fmla="*/ 3095625 w 5229225"/>
              <a:gd name="connsiteY3-148" fmla="*/ 3679054 h 3679054"/>
              <a:gd name="connsiteX4-149" fmla="*/ 0 w 5229225"/>
              <a:gd name="connsiteY4-150" fmla="*/ 3648075 h 3679054"/>
              <a:gd name="connsiteX0-151" fmla="*/ 0 w 5229225"/>
              <a:gd name="connsiteY0-152" fmla="*/ 3648075 h 3669529"/>
              <a:gd name="connsiteX1-153" fmla="*/ 3409950 w 5229225"/>
              <a:gd name="connsiteY1-154" fmla="*/ 0 h 3669529"/>
              <a:gd name="connsiteX2-155" fmla="*/ 5229225 w 5229225"/>
              <a:gd name="connsiteY2-156" fmla="*/ 1688329 h 3669529"/>
              <a:gd name="connsiteX3-157" fmla="*/ 3533775 w 5229225"/>
              <a:gd name="connsiteY3-158" fmla="*/ 3669529 h 3669529"/>
              <a:gd name="connsiteX4-159" fmla="*/ 0 w 5229225"/>
              <a:gd name="connsiteY4-160" fmla="*/ 3648075 h 3669529"/>
              <a:gd name="connsiteX0-161" fmla="*/ 0 w 5295900"/>
              <a:gd name="connsiteY0-162" fmla="*/ 3648075 h 3669529"/>
              <a:gd name="connsiteX1-163" fmla="*/ 3409950 w 5295900"/>
              <a:gd name="connsiteY1-164" fmla="*/ 0 h 3669529"/>
              <a:gd name="connsiteX2-165" fmla="*/ 5295900 w 5295900"/>
              <a:gd name="connsiteY2-166" fmla="*/ 1764529 h 3669529"/>
              <a:gd name="connsiteX3-167" fmla="*/ 3533775 w 5295900"/>
              <a:gd name="connsiteY3-168" fmla="*/ 3669529 h 3669529"/>
              <a:gd name="connsiteX4-169" fmla="*/ 0 w 5295900"/>
              <a:gd name="connsiteY4-170" fmla="*/ 3648075 h 3669529"/>
              <a:gd name="connsiteX0-171" fmla="*/ 0 w 5333512"/>
              <a:gd name="connsiteY0-172" fmla="*/ 3685687 h 3685687"/>
              <a:gd name="connsiteX1-173" fmla="*/ 3447562 w 5333512"/>
              <a:gd name="connsiteY1-174" fmla="*/ 0 h 3685687"/>
              <a:gd name="connsiteX2-175" fmla="*/ 5333512 w 5333512"/>
              <a:gd name="connsiteY2-176" fmla="*/ 1764529 h 3685687"/>
              <a:gd name="connsiteX3-177" fmla="*/ 3571387 w 5333512"/>
              <a:gd name="connsiteY3-178" fmla="*/ 3669529 h 3685687"/>
              <a:gd name="connsiteX4-179" fmla="*/ 0 w 5333512"/>
              <a:gd name="connsiteY4-180" fmla="*/ 3685687 h 36856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333512" h="3685687">
                <a:moveTo>
                  <a:pt x="0" y="3685687"/>
                </a:moveTo>
                <a:lnTo>
                  <a:pt x="3447562" y="0"/>
                </a:lnTo>
                <a:lnTo>
                  <a:pt x="5333512" y="1764529"/>
                </a:lnTo>
                <a:lnTo>
                  <a:pt x="3571387" y="3669529"/>
                </a:lnTo>
                <a:lnTo>
                  <a:pt x="0" y="3685687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5402773" y="-9334"/>
            <a:ext cx="6130104" cy="6198775"/>
          </a:xfrm>
          <a:custGeom>
            <a:avLst/>
            <a:gdLst>
              <a:gd name="connsiteX0" fmla="*/ 0 w 4078046"/>
              <a:gd name="connsiteY0" fmla="*/ 3515557 h 3515557"/>
              <a:gd name="connsiteX1" fmla="*/ 2039023 w 4078046"/>
              <a:gd name="connsiteY1" fmla="*/ 0 h 3515557"/>
              <a:gd name="connsiteX2" fmla="*/ 4078046 w 4078046"/>
              <a:gd name="connsiteY2" fmla="*/ 3515557 h 3515557"/>
              <a:gd name="connsiteX3" fmla="*/ 0 w 4078046"/>
              <a:gd name="connsiteY3" fmla="*/ 3515557 h 3515557"/>
              <a:gd name="connsiteX0-1" fmla="*/ 0 w 4409361"/>
              <a:gd name="connsiteY0-2" fmla="*/ 3994951 h 3994951"/>
              <a:gd name="connsiteX1-3" fmla="*/ 4409361 w 4409361"/>
              <a:gd name="connsiteY1-4" fmla="*/ 0 h 3994951"/>
              <a:gd name="connsiteX2-5" fmla="*/ 4078046 w 4409361"/>
              <a:gd name="connsiteY2-6" fmla="*/ 3994951 h 3994951"/>
              <a:gd name="connsiteX3-7" fmla="*/ 0 w 4409361"/>
              <a:gd name="connsiteY3-8" fmla="*/ 3994951 h 3994951"/>
              <a:gd name="connsiteX0-9" fmla="*/ 0 w 4409361"/>
              <a:gd name="connsiteY0-10" fmla="*/ 3994951 h 3994951"/>
              <a:gd name="connsiteX1-11" fmla="*/ 4409361 w 4409361"/>
              <a:gd name="connsiteY1-12" fmla="*/ 0 h 3994951"/>
              <a:gd name="connsiteX2-13" fmla="*/ 4406519 w 4409361"/>
              <a:gd name="connsiteY2-14" fmla="*/ 3968318 h 3994951"/>
              <a:gd name="connsiteX3-15" fmla="*/ 0 w 4409361"/>
              <a:gd name="connsiteY3-16" fmla="*/ 3994951 h 3994951"/>
              <a:gd name="connsiteX0-17" fmla="*/ 0 w 4569159"/>
              <a:gd name="connsiteY0-18" fmla="*/ 8878 h 3968318"/>
              <a:gd name="connsiteX1-19" fmla="*/ 4569159 w 4569159"/>
              <a:gd name="connsiteY1-20" fmla="*/ 0 h 3968318"/>
              <a:gd name="connsiteX2-21" fmla="*/ 4566317 w 4569159"/>
              <a:gd name="connsiteY2-22" fmla="*/ 3968318 h 3968318"/>
              <a:gd name="connsiteX3-23" fmla="*/ 0 w 4569159"/>
              <a:gd name="connsiteY3-24" fmla="*/ 8878 h 3968318"/>
              <a:gd name="connsiteX0-25" fmla="*/ 0 w 4569159"/>
              <a:gd name="connsiteY0-26" fmla="*/ 8878 h 5592931"/>
              <a:gd name="connsiteX1-27" fmla="*/ 4569159 w 4569159"/>
              <a:gd name="connsiteY1-28" fmla="*/ 0 h 5592931"/>
              <a:gd name="connsiteX2-29" fmla="*/ 4557439 w 4569159"/>
              <a:gd name="connsiteY2-30" fmla="*/ 5592931 h 5592931"/>
              <a:gd name="connsiteX3-31" fmla="*/ 0 w 4569159"/>
              <a:gd name="connsiteY3-32" fmla="*/ 8878 h 5592931"/>
              <a:gd name="connsiteX0-33" fmla="*/ 0 w 5989586"/>
              <a:gd name="connsiteY0-34" fmla="*/ 8878 h 5592931"/>
              <a:gd name="connsiteX1-35" fmla="*/ 5989586 w 5989586"/>
              <a:gd name="connsiteY1-36" fmla="*/ 0 h 5592931"/>
              <a:gd name="connsiteX2-37" fmla="*/ 5977866 w 5989586"/>
              <a:gd name="connsiteY2-38" fmla="*/ 5592931 h 5592931"/>
              <a:gd name="connsiteX3-39" fmla="*/ 0 w 5989586"/>
              <a:gd name="connsiteY3-40" fmla="*/ 8878 h 55929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89586" h="5592931">
                <a:moveTo>
                  <a:pt x="0" y="8878"/>
                </a:moveTo>
                <a:lnTo>
                  <a:pt x="5989586" y="0"/>
                </a:lnTo>
                <a:cubicBezTo>
                  <a:pt x="5988639" y="1322773"/>
                  <a:pt x="5978813" y="4270158"/>
                  <a:pt x="5977866" y="5592931"/>
                </a:cubicBezTo>
                <a:lnTo>
                  <a:pt x="0" y="8878"/>
                </a:lnTo>
                <a:close/>
              </a:path>
            </a:pathLst>
          </a:custGeom>
          <a:blipFill rotWithShape="1"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6" name="斜纹 5"/>
          <p:cNvSpPr/>
          <p:nvPr/>
        </p:nvSpPr>
        <p:spPr>
          <a:xfrm flipH="1" flipV="1">
            <a:off x="8563755" y="1256023"/>
            <a:ext cx="2958320" cy="4001965"/>
          </a:xfrm>
          <a:custGeom>
            <a:avLst/>
            <a:gdLst>
              <a:gd name="connsiteX0" fmla="*/ 0 w 4048125"/>
              <a:gd name="connsiteY0" fmla="*/ 2252848 h 2961273"/>
              <a:gd name="connsiteX1" fmla="*/ 3079692 w 4048125"/>
              <a:gd name="connsiteY1" fmla="*/ 0 h 2961273"/>
              <a:gd name="connsiteX2" fmla="*/ 4048125 w 4048125"/>
              <a:gd name="connsiteY2" fmla="*/ 0 h 2961273"/>
              <a:gd name="connsiteX3" fmla="*/ 0 w 4048125"/>
              <a:gd name="connsiteY3" fmla="*/ 2961273 h 2961273"/>
              <a:gd name="connsiteX4" fmla="*/ 0 w 4048125"/>
              <a:gd name="connsiteY4" fmla="*/ 2252848 h 2961273"/>
              <a:gd name="connsiteX0-1" fmla="*/ 0 w 4048125"/>
              <a:gd name="connsiteY0-2" fmla="*/ 2443348 h 3151773"/>
              <a:gd name="connsiteX1-3" fmla="*/ 2927292 w 4048125"/>
              <a:gd name="connsiteY1-4" fmla="*/ 0 h 3151773"/>
              <a:gd name="connsiteX2-5" fmla="*/ 4048125 w 4048125"/>
              <a:gd name="connsiteY2-6" fmla="*/ 190500 h 3151773"/>
              <a:gd name="connsiteX3-7" fmla="*/ 0 w 4048125"/>
              <a:gd name="connsiteY3-8" fmla="*/ 3151773 h 3151773"/>
              <a:gd name="connsiteX4-9" fmla="*/ 0 w 4048125"/>
              <a:gd name="connsiteY4-10" fmla="*/ 2443348 h 3151773"/>
              <a:gd name="connsiteX0-11" fmla="*/ 0 w 3829050"/>
              <a:gd name="connsiteY0-12" fmla="*/ 2443348 h 3151773"/>
              <a:gd name="connsiteX1-13" fmla="*/ 2927292 w 3829050"/>
              <a:gd name="connsiteY1-14" fmla="*/ 0 h 3151773"/>
              <a:gd name="connsiteX2-15" fmla="*/ 3829050 w 3829050"/>
              <a:gd name="connsiteY2-16" fmla="*/ 161925 h 3151773"/>
              <a:gd name="connsiteX3-17" fmla="*/ 0 w 3829050"/>
              <a:gd name="connsiteY3-18" fmla="*/ 3151773 h 3151773"/>
              <a:gd name="connsiteX4-19" fmla="*/ 0 w 3829050"/>
              <a:gd name="connsiteY4-20" fmla="*/ 2443348 h 3151773"/>
              <a:gd name="connsiteX0-21" fmla="*/ 0 w 3629025"/>
              <a:gd name="connsiteY0-22" fmla="*/ 2443348 h 3151773"/>
              <a:gd name="connsiteX1-23" fmla="*/ 2927292 w 3629025"/>
              <a:gd name="connsiteY1-24" fmla="*/ 0 h 3151773"/>
              <a:gd name="connsiteX2-25" fmla="*/ 3629025 w 3629025"/>
              <a:gd name="connsiteY2-26" fmla="*/ 76200 h 3151773"/>
              <a:gd name="connsiteX3-27" fmla="*/ 0 w 3629025"/>
              <a:gd name="connsiteY3-28" fmla="*/ 3151773 h 3151773"/>
              <a:gd name="connsiteX4-29" fmla="*/ 0 w 3629025"/>
              <a:gd name="connsiteY4-30" fmla="*/ 2443348 h 3151773"/>
              <a:gd name="connsiteX0-31" fmla="*/ 19050 w 3648075"/>
              <a:gd name="connsiteY0-32" fmla="*/ 2443348 h 3256548"/>
              <a:gd name="connsiteX1-33" fmla="*/ 2946342 w 3648075"/>
              <a:gd name="connsiteY1-34" fmla="*/ 0 h 3256548"/>
              <a:gd name="connsiteX2-35" fmla="*/ 3648075 w 3648075"/>
              <a:gd name="connsiteY2-36" fmla="*/ 76200 h 3256548"/>
              <a:gd name="connsiteX3-37" fmla="*/ 0 w 3648075"/>
              <a:gd name="connsiteY3-38" fmla="*/ 3256548 h 3256548"/>
              <a:gd name="connsiteX4-39" fmla="*/ 19050 w 3648075"/>
              <a:gd name="connsiteY4-40" fmla="*/ 2443348 h 3256548"/>
              <a:gd name="connsiteX0-41" fmla="*/ 19050 w 3648075"/>
              <a:gd name="connsiteY0-42" fmla="*/ 3024373 h 3837573"/>
              <a:gd name="connsiteX1-43" fmla="*/ 3613092 w 3648075"/>
              <a:gd name="connsiteY1-44" fmla="*/ 0 h 3837573"/>
              <a:gd name="connsiteX2-45" fmla="*/ 3648075 w 3648075"/>
              <a:gd name="connsiteY2-46" fmla="*/ 657225 h 3837573"/>
              <a:gd name="connsiteX3-47" fmla="*/ 0 w 3648075"/>
              <a:gd name="connsiteY3-48" fmla="*/ 3837573 h 3837573"/>
              <a:gd name="connsiteX4-49" fmla="*/ 19050 w 3648075"/>
              <a:gd name="connsiteY4-50" fmla="*/ 3024373 h 3837573"/>
              <a:gd name="connsiteX0-51" fmla="*/ 19050 w 3638550"/>
              <a:gd name="connsiteY0-52" fmla="*/ 3024373 h 3837573"/>
              <a:gd name="connsiteX1-53" fmla="*/ 3613092 w 3638550"/>
              <a:gd name="connsiteY1-54" fmla="*/ 0 h 3837573"/>
              <a:gd name="connsiteX2-55" fmla="*/ 3638550 w 3638550"/>
              <a:gd name="connsiteY2-56" fmla="*/ 657225 h 3837573"/>
              <a:gd name="connsiteX3-57" fmla="*/ 0 w 3638550"/>
              <a:gd name="connsiteY3-58" fmla="*/ 3837573 h 3837573"/>
              <a:gd name="connsiteX4-59" fmla="*/ 19050 w 3638550"/>
              <a:gd name="connsiteY4-60" fmla="*/ 3024373 h 3837573"/>
              <a:gd name="connsiteX0-61" fmla="*/ 19050 w 3638550"/>
              <a:gd name="connsiteY0-62" fmla="*/ 3024373 h 4180473"/>
              <a:gd name="connsiteX1-63" fmla="*/ 3613092 w 3638550"/>
              <a:gd name="connsiteY1-64" fmla="*/ 0 h 4180473"/>
              <a:gd name="connsiteX2-65" fmla="*/ 3638550 w 3638550"/>
              <a:gd name="connsiteY2-66" fmla="*/ 657225 h 4180473"/>
              <a:gd name="connsiteX3-67" fmla="*/ 0 w 3638550"/>
              <a:gd name="connsiteY3-68" fmla="*/ 4180473 h 4180473"/>
              <a:gd name="connsiteX4-69" fmla="*/ 19050 w 3638550"/>
              <a:gd name="connsiteY4-70" fmla="*/ 3024373 h 4180473"/>
              <a:gd name="connsiteX0-71" fmla="*/ 9525 w 3638550"/>
              <a:gd name="connsiteY0-72" fmla="*/ 3348223 h 4180473"/>
              <a:gd name="connsiteX1-73" fmla="*/ 3613092 w 3638550"/>
              <a:gd name="connsiteY1-74" fmla="*/ 0 h 4180473"/>
              <a:gd name="connsiteX2-75" fmla="*/ 3638550 w 3638550"/>
              <a:gd name="connsiteY2-76" fmla="*/ 657225 h 4180473"/>
              <a:gd name="connsiteX3-77" fmla="*/ 0 w 3638550"/>
              <a:gd name="connsiteY3-78" fmla="*/ 4180473 h 4180473"/>
              <a:gd name="connsiteX4-79" fmla="*/ 9525 w 3638550"/>
              <a:gd name="connsiteY4-80" fmla="*/ 3348223 h 4180473"/>
              <a:gd name="connsiteX0-81" fmla="*/ 0 w 3629025"/>
              <a:gd name="connsiteY0-82" fmla="*/ 3348223 h 4418598"/>
              <a:gd name="connsiteX1-83" fmla="*/ 3603567 w 3629025"/>
              <a:gd name="connsiteY1-84" fmla="*/ 0 h 4418598"/>
              <a:gd name="connsiteX2-85" fmla="*/ 3629025 w 3629025"/>
              <a:gd name="connsiteY2-86" fmla="*/ 657225 h 4418598"/>
              <a:gd name="connsiteX3-87" fmla="*/ 0 w 3629025"/>
              <a:gd name="connsiteY3-88" fmla="*/ 4418598 h 4418598"/>
              <a:gd name="connsiteX4-89" fmla="*/ 0 w 3629025"/>
              <a:gd name="connsiteY4-90" fmla="*/ 3348223 h 4418598"/>
              <a:gd name="connsiteX0-91" fmla="*/ 9525 w 3629025"/>
              <a:gd name="connsiteY0-92" fmla="*/ 3643498 h 4418598"/>
              <a:gd name="connsiteX1-93" fmla="*/ 3603567 w 3629025"/>
              <a:gd name="connsiteY1-94" fmla="*/ 0 h 4418598"/>
              <a:gd name="connsiteX2-95" fmla="*/ 3629025 w 3629025"/>
              <a:gd name="connsiteY2-96" fmla="*/ 657225 h 4418598"/>
              <a:gd name="connsiteX3-97" fmla="*/ 0 w 3629025"/>
              <a:gd name="connsiteY3-98" fmla="*/ 4418598 h 4418598"/>
              <a:gd name="connsiteX4-99" fmla="*/ 9525 w 3629025"/>
              <a:gd name="connsiteY4-100" fmla="*/ 3643498 h 44185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29025" h="4418598">
                <a:moveTo>
                  <a:pt x="9525" y="3643498"/>
                </a:moveTo>
                <a:lnTo>
                  <a:pt x="3603567" y="0"/>
                </a:lnTo>
                <a:lnTo>
                  <a:pt x="3629025" y="657225"/>
                </a:lnTo>
                <a:lnTo>
                  <a:pt x="0" y="4418598"/>
                </a:lnTo>
                <a:lnTo>
                  <a:pt x="9525" y="3643498"/>
                </a:lnTo>
                <a:close/>
              </a:path>
            </a:pathLst>
          </a:custGeom>
          <a:gradFill rotWithShape="1"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7" name="斜纹 6"/>
          <p:cNvSpPr/>
          <p:nvPr/>
        </p:nvSpPr>
        <p:spPr>
          <a:xfrm rot="9839877">
            <a:off x="7100508" y="3264286"/>
            <a:ext cx="4941209" cy="3546892"/>
          </a:xfrm>
          <a:custGeom>
            <a:avLst/>
            <a:gdLst>
              <a:gd name="connsiteX0" fmla="*/ 0 w 5314950"/>
              <a:gd name="connsiteY0" fmla="*/ 2362215 h 3200400"/>
              <a:gd name="connsiteX1" fmla="*/ 3922965 w 5314950"/>
              <a:gd name="connsiteY1" fmla="*/ 0 h 3200400"/>
              <a:gd name="connsiteX2" fmla="*/ 5314950 w 5314950"/>
              <a:gd name="connsiteY2" fmla="*/ 0 h 3200400"/>
              <a:gd name="connsiteX3" fmla="*/ 0 w 5314950"/>
              <a:gd name="connsiteY3" fmla="*/ 3200400 h 3200400"/>
              <a:gd name="connsiteX4" fmla="*/ 0 w 5314950"/>
              <a:gd name="connsiteY4" fmla="*/ 2362215 h 3200400"/>
              <a:gd name="connsiteX0-1" fmla="*/ 166222 w 5481172"/>
              <a:gd name="connsiteY0-2" fmla="*/ 2362215 h 3261729"/>
              <a:gd name="connsiteX1-3" fmla="*/ 4089187 w 5481172"/>
              <a:gd name="connsiteY1-4" fmla="*/ 0 h 3261729"/>
              <a:gd name="connsiteX2-5" fmla="*/ 5481172 w 5481172"/>
              <a:gd name="connsiteY2-6" fmla="*/ 0 h 3261729"/>
              <a:gd name="connsiteX3-7" fmla="*/ 0 w 5481172"/>
              <a:gd name="connsiteY3-8" fmla="*/ 3261729 h 3261729"/>
              <a:gd name="connsiteX4-9" fmla="*/ 166222 w 5481172"/>
              <a:gd name="connsiteY4-10" fmla="*/ 2362215 h 3261729"/>
              <a:gd name="connsiteX0-11" fmla="*/ 253877 w 5481172"/>
              <a:gd name="connsiteY0-12" fmla="*/ 2367535 h 3261729"/>
              <a:gd name="connsiteX1-13" fmla="*/ 4089187 w 5481172"/>
              <a:gd name="connsiteY1-14" fmla="*/ 0 h 3261729"/>
              <a:gd name="connsiteX2-15" fmla="*/ 5481172 w 5481172"/>
              <a:gd name="connsiteY2-16" fmla="*/ 0 h 3261729"/>
              <a:gd name="connsiteX3-17" fmla="*/ 0 w 5481172"/>
              <a:gd name="connsiteY3-18" fmla="*/ 3261729 h 3261729"/>
              <a:gd name="connsiteX4-19" fmla="*/ 253877 w 5481172"/>
              <a:gd name="connsiteY4-20" fmla="*/ 2367535 h 3261729"/>
              <a:gd name="connsiteX0-21" fmla="*/ 253877 w 5481172"/>
              <a:gd name="connsiteY0-22" fmla="*/ 2452426 h 3346620"/>
              <a:gd name="connsiteX1-23" fmla="*/ 4242349 w 5481172"/>
              <a:gd name="connsiteY1-24" fmla="*/ 0 h 3346620"/>
              <a:gd name="connsiteX2-25" fmla="*/ 5481172 w 5481172"/>
              <a:gd name="connsiteY2-26" fmla="*/ 84891 h 3346620"/>
              <a:gd name="connsiteX3-27" fmla="*/ 0 w 5481172"/>
              <a:gd name="connsiteY3-28" fmla="*/ 3346620 h 3346620"/>
              <a:gd name="connsiteX4-29" fmla="*/ 253877 w 5481172"/>
              <a:gd name="connsiteY4-30" fmla="*/ 2452426 h 3346620"/>
              <a:gd name="connsiteX0-31" fmla="*/ 253877 w 5235035"/>
              <a:gd name="connsiteY0-32" fmla="*/ 2452426 h 3346620"/>
              <a:gd name="connsiteX1-33" fmla="*/ 4242349 w 5235035"/>
              <a:gd name="connsiteY1-34" fmla="*/ 0 h 3346620"/>
              <a:gd name="connsiteX2-35" fmla="*/ 5235035 w 5235035"/>
              <a:gd name="connsiteY2-36" fmla="*/ 252117 h 3346620"/>
              <a:gd name="connsiteX3-37" fmla="*/ 0 w 5235035"/>
              <a:gd name="connsiteY3-38" fmla="*/ 3346620 h 3346620"/>
              <a:gd name="connsiteX4-39" fmla="*/ 253877 w 5235035"/>
              <a:gd name="connsiteY4-40" fmla="*/ 2452426 h 3346620"/>
              <a:gd name="connsiteX0-41" fmla="*/ 253877 w 5236382"/>
              <a:gd name="connsiteY0-42" fmla="*/ 2452426 h 3346620"/>
              <a:gd name="connsiteX1-43" fmla="*/ 4242349 w 5236382"/>
              <a:gd name="connsiteY1-44" fmla="*/ 0 h 3346620"/>
              <a:gd name="connsiteX2-45" fmla="*/ 5236382 w 5236382"/>
              <a:gd name="connsiteY2-46" fmla="*/ 212867 h 3346620"/>
              <a:gd name="connsiteX3-47" fmla="*/ 0 w 5236382"/>
              <a:gd name="connsiteY3-48" fmla="*/ 3346620 h 3346620"/>
              <a:gd name="connsiteX4-49" fmla="*/ 253877 w 5236382"/>
              <a:gd name="connsiteY4-50" fmla="*/ 2452426 h 3346620"/>
              <a:gd name="connsiteX0-51" fmla="*/ 253877 w 5241633"/>
              <a:gd name="connsiteY0-52" fmla="*/ 2452426 h 3346620"/>
              <a:gd name="connsiteX1-53" fmla="*/ 4242349 w 5241633"/>
              <a:gd name="connsiteY1-54" fmla="*/ 0 h 3346620"/>
              <a:gd name="connsiteX2-55" fmla="*/ 5241633 w 5241633"/>
              <a:gd name="connsiteY2-56" fmla="*/ 194555 h 3346620"/>
              <a:gd name="connsiteX3-57" fmla="*/ 0 w 5241633"/>
              <a:gd name="connsiteY3-58" fmla="*/ 3346620 h 3346620"/>
              <a:gd name="connsiteX4-59" fmla="*/ 253877 w 5241633"/>
              <a:gd name="connsiteY4-60" fmla="*/ 2452426 h 3346620"/>
              <a:gd name="connsiteX0-61" fmla="*/ 253877 w 5169596"/>
              <a:gd name="connsiteY0-62" fmla="*/ 2452426 h 3346620"/>
              <a:gd name="connsiteX1-63" fmla="*/ 4242349 w 5169596"/>
              <a:gd name="connsiteY1-64" fmla="*/ 0 h 3346620"/>
              <a:gd name="connsiteX2-65" fmla="*/ 5169596 w 5169596"/>
              <a:gd name="connsiteY2-66" fmla="*/ 272986 h 3346620"/>
              <a:gd name="connsiteX3-67" fmla="*/ 0 w 5169596"/>
              <a:gd name="connsiteY3-68" fmla="*/ 3346620 h 3346620"/>
              <a:gd name="connsiteX4-69" fmla="*/ 253877 w 5169596"/>
              <a:gd name="connsiteY4-70" fmla="*/ 2452426 h 3346620"/>
              <a:gd name="connsiteX0-71" fmla="*/ 253877 w 5228504"/>
              <a:gd name="connsiteY0-72" fmla="*/ 2452426 h 3346620"/>
              <a:gd name="connsiteX1-73" fmla="*/ 4242349 w 5228504"/>
              <a:gd name="connsiteY1-74" fmla="*/ 0 h 3346620"/>
              <a:gd name="connsiteX2-75" fmla="*/ 5228504 w 5228504"/>
              <a:gd name="connsiteY2-76" fmla="*/ 240335 h 3346620"/>
              <a:gd name="connsiteX3-77" fmla="*/ 0 w 5228504"/>
              <a:gd name="connsiteY3-78" fmla="*/ 3346620 h 3346620"/>
              <a:gd name="connsiteX4-79" fmla="*/ 253877 w 5228504"/>
              <a:gd name="connsiteY4-80" fmla="*/ 2452426 h 3346620"/>
              <a:gd name="connsiteX0-81" fmla="*/ 253877 w 5228504"/>
              <a:gd name="connsiteY0-82" fmla="*/ 2483798 h 3377992"/>
              <a:gd name="connsiteX1-83" fmla="*/ 4271164 w 5228504"/>
              <a:gd name="connsiteY1-84" fmla="*/ 0 h 3377992"/>
              <a:gd name="connsiteX2-85" fmla="*/ 5228504 w 5228504"/>
              <a:gd name="connsiteY2-86" fmla="*/ 271707 h 3377992"/>
              <a:gd name="connsiteX3-87" fmla="*/ 0 w 5228504"/>
              <a:gd name="connsiteY3-88" fmla="*/ 3377992 h 3377992"/>
              <a:gd name="connsiteX4-89" fmla="*/ 253877 w 5228504"/>
              <a:gd name="connsiteY4-90" fmla="*/ 2483798 h 33779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228504" h="3377992">
                <a:moveTo>
                  <a:pt x="253877" y="2483798"/>
                </a:moveTo>
                <a:lnTo>
                  <a:pt x="4271164" y="0"/>
                </a:lnTo>
                <a:lnTo>
                  <a:pt x="5228504" y="271707"/>
                </a:lnTo>
                <a:lnTo>
                  <a:pt x="0" y="3377992"/>
                </a:lnTo>
                <a:lnTo>
                  <a:pt x="253877" y="24837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0273" y="1968090"/>
            <a:ext cx="169717" cy="1850231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3195" y="2868358"/>
            <a:ext cx="630593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zh-CN" sz="6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希望大家学有所成</a:t>
            </a:r>
            <a:endParaRPr lang="zh-CN" altLang="zh-CN" sz="60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1092172" y="5034576"/>
            <a:ext cx="1291833" cy="450704"/>
          </a:xfrm>
          <a:custGeom>
            <a:avLst/>
            <a:gdLst>
              <a:gd name="connsiteX0" fmla="*/ 258657 w 1917806"/>
              <a:gd name="connsiteY0" fmla="*/ 0 h 541870"/>
              <a:gd name="connsiteX1" fmla="*/ 258666 w 1917806"/>
              <a:gd name="connsiteY1" fmla="*/ 1 h 541870"/>
              <a:gd name="connsiteX2" fmla="*/ 1653964 w 1917806"/>
              <a:gd name="connsiteY2" fmla="*/ 1 h 541870"/>
              <a:gd name="connsiteX3" fmla="*/ 1653964 w 1917806"/>
              <a:gd name="connsiteY3" fmla="*/ 548 h 541870"/>
              <a:gd name="connsiteX4" fmla="*/ 1659149 w 1917806"/>
              <a:gd name="connsiteY4" fmla="*/ 0 h 541870"/>
              <a:gd name="connsiteX5" fmla="*/ 1917806 w 1917806"/>
              <a:gd name="connsiteY5" fmla="*/ 270934 h 541870"/>
              <a:gd name="connsiteX6" fmla="*/ 1659149 w 1917806"/>
              <a:gd name="connsiteY6" fmla="*/ 541868 h 541870"/>
              <a:gd name="connsiteX7" fmla="*/ 1653964 w 1917806"/>
              <a:gd name="connsiteY7" fmla="*/ 541321 h 541870"/>
              <a:gd name="connsiteX8" fmla="*/ 1653964 w 1917806"/>
              <a:gd name="connsiteY8" fmla="*/ 541870 h 541870"/>
              <a:gd name="connsiteX9" fmla="*/ 258657 w 1917806"/>
              <a:gd name="connsiteY9" fmla="*/ 541870 h 541870"/>
              <a:gd name="connsiteX10" fmla="*/ 258657 w 1917806"/>
              <a:gd name="connsiteY10" fmla="*/ 541868 h 541870"/>
              <a:gd name="connsiteX11" fmla="*/ 0 w 1917806"/>
              <a:gd name="connsiteY11" fmla="*/ 270934 h 541870"/>
              <a:gd name="connsiteX12" fmla="*/ 258657 w 1917806"/>
              <a:gd name="connsiteY12" fmla="*/ 0 h 54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7806" h="541870">
                <a:moveTo>
                  <a:pt x="258657" y="0"/>
                </a:moveTo>
                <a:lnTo>
                  <a:pt x="258666" y="1"/>
                </a:lnTo>
                <a:lnTo>
                  <a:pt x="1653964" y="1"/>
                </a:lnTo>
                <a:lnTo>
                  <a:pt x="1653964" y="548"/>
                </a:lnTo>
                <a:lnTo>
                  <a:pt x="1659149" y="0"/>
                </a:lnTo>
                <a:cubicBezTo>
                  <a:pt x="1802001" y="0"/>
                  <a:pt x="1917806" y="121301"/>
                  <a:pt x="1917806" y="270934"/>
                </a:cubicBezTo>
                <a:cubicBezTo>
                  <a:pt x="1917806" y="420567"/>
                  <a:pt x="1802001" y="541868"/>
                  <a:pt x="1659149" y="541868"/>
                </a:cubicBezTo>
                <a:lnTo>
                  <a:pt x="1653964" y="541321"/>
                </a:lnTo>
                <a:lnTo>
                  <a:pt x="1653964" y="541870"/>
                </a:lnTo>
                <a:lnTo>
                  <a:pt x="258657" y="541870"/>
                </a:lnTo>
                <a:lnTo>
                  <a:pt x="258657" y="541868"/>
                </a:lnTo>
                <a:cubicBezTo>
                  <a:pt x="115805" y="541868"/>
                  <a:pt x="0" y="420567"/>
                  <a:pt x="0" y="270934"/>
                </a:cubicBezTo>
                <a:cubicBezTo>
                  <a:pt x="0" y="121301"/>
                  <a:pt x="115805" y="0"/>
                  <a:pt x="258657" y="0"/>
                </a:cubicBez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73843" y="5076406"/>
            <a:ext cx="83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黑体" panose="02010609060101010101" charset="-122"/>
                <a:sym typeface="Century Gothic" panose="020B0502020202020204" pitchFamily="34" charset="0"/>
              </a:rPr>
              <a:t>END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06795" y="1843203"/>
            <a:ext cx="2594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Century Gothic" panose="020B0502020202020204" pitchFamily="34" charset="0"/>
              </a:rPr>
              <a:t>本篇结束</a:t>
            </a:r>
            <a:endParaRPr lang="zh-CN" altLang="en-US" sz="44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19" name="媒体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132023" y="-746759"/>
            <a:ext cx="460583" cy="511731"/>
          </a:xfrm>
          <a:prstGeom prst="rect">
            <a:avLst/>
          </a:prstGeom>
        </p:spPr>
      </p:pic>
      <p:sp>
        <p:nvSpPr>
          <p:cNvPr id="31" name="1"/>
          <p:cNvSpPr txBox="1"/>
          <p:nvPr/>
        </p:nvSpPr>
        <p:spPr>
          <a:xfrm flipH="1">
            <a:off x="-250774" y="3888897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4077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数据库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2389505"/>
            <a:ext cx="391033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数据库是依照某种数据模型组织起来并存放的</a:t>
            </a:r>
            <a:r>
              <a:rPr lang="zh-CN" altLang="en-US" sz="24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数据集合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我们可以对数据库中的数据进行增、删、改和查询等操作和管理。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231" name="图片 2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9920" y="1505585"/>
            <a:ext cx="4612005" cy="4445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32480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web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程序三层架构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5" name="图片 1" descr="H:\拓展课整理2019\1.计算机基础\day02\三层架构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863725" y="1944370"/>
            <a:ext cx="7292340" cy="451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24333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MySQL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数据库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2389505"/>
            <a:ext cx="391033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MySQL属于 Oracle 旗下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,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是最流行的关系型数据库管理系统之一。MySQL体积小、速度快，开放源码，各类规模的项目通用。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MySQL中的数据以表的方式呈现。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350" y="1278255"/>
            <a:ext cx="4032885" cy="444881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20250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>
                <a:latin typeface="黑体" panose="02010609060101010101" charset="-122"/>
                <a:ea typeface="黑体" panose="02010609060101010101" charset="-122"/>
              </a:rPr>
              <a:t>MySQL</a:t>
            </a: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优点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2266315"/>
            <a:ext cx="8797925" cy="2953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MySQL是开源的</a:t>
            </a:r>
            <a:r>
              <a:rPr 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；</a:t>
            </a:r>
            <a:endParaRPr lang="zh-CN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MySql支持标准的SQL语言</a:t>
            </a:r>
            <a:r>
              <a:rPr 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；</a:t>
            </a:r>
            <a:endParaRPr lang="zh-CN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MySql可以允许在多个系统上，并且支持多种编程语言</a:t>
            </a:r>
            <a:r>
              <a:rPr 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；</a:t>
            </a:r>
            <a:endParaRPr lang="zh-CN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MySql支持大型数据库，支持5000万条记录的数据仓库</a:t>
            </a:r>
            <a:r>
              <a:rPr 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32位系统表文件最大可支持4GB，64位系统支持最大的表文件为8TB。</a:t>
            </a:r>
            <a:r>
              <a:rPr lang="zh-CN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endParaRPr lang="zh-CN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"/>
          <p:cNvSpPr/>
          <p:nvPr/>
        </p:nvSpPr>
        <p:spPr>
          <a:xfrm>
            <a:off x="882370" y="4710706"/>
            <a:ext cx="4482596" cy="2490196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3" name="1"/>
          <p:cNvSpPr/>
          <p:nvPr/>
        </p:nvSpPr>
        <p:spPr>
          <a:xfrm>
            <a:off x="-1" y="5204001"/>
            <a:ext cx="3594617" cy="1996899"/>
          </a:xfrm>
          <a:custGeom>
            <a:avLst/>
            <a:gdLst>
              <a:gd name="connsiteX0" fmla="*/ 0 w 3437546"/>
              <a:gd name="connsiteY0" fmla="*/ 1718773 h 1718773"/>
              <a:gd name="connsiteX1" fmla="*/ 857250 w 3437546"/>
              <a:gd name="connsiteY1" fmla="*/ 1718773 h 1718773"/>
              <a:gd name="connsiteX2" fmla="*/ 1718773 w 3437546"/>
              <a:gd name="connsiteY2" fmla="*/ 857250 h 1718773"/>
              <a:gd name="connsiteX3" fmla="*/ 2580296 w 3437546"/>
              <a:gd name="connsiteY3" fmla="*/ 1718773 h 1718773"/>
              <a:gd name="connsiteX4" fmla="*/ 3437546 w 3437546"/>
              <a:gd name="connsiteY4" fmla="*/ 1718773 h 1718773"/>
              <a:gd name="connsiteX5" fmla="*/ 1718773 w 3437546"/>
              <a:gd name="connsiteY5" fmla="*/ 0 h 1718773"/>
              <a:gd name="connsiteX6" fmla="*/ 0 w 3437546"/>
              <a:gd name="connsiteY6" fmla="*/ 1718773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7546" h="1718773">
                <a:moveTo>
                  <a:pt x="0" y="1718773"/>
                </a:moveTo>
                <a:lnTo>
                  <a:pt x="857250" y="1718773"/>
                </a:lnTo>
                <a:lnTo>
                  <a:pt x="1718773" y="857250"/>
                </a:lnTo>
                <a:lnTo>
                  <a:pt x="2580296" y="1718773"/>
                </a:lnTo>
                <a:lnTo>
                  <a:pt x="3437546" y="1718773"/>
                </a:lnTo>
                <a:lnTo>
                  <a:pt x="1718773" y="0"/>
                </a:lnTo>
                <a:lnTo>
                  <a:pt x="0" y="1718773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19" name="1"/>
          <p:cNvSpPr/>
          <p:nvPr/>
        </p:nvSpPr>
        <p:spPr>
          <a:xfrm flipV="1">
            <a:off x="6037087" y="-2"/>
            <a:ext cx="5484988" cy="3047051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blipFill dpi="0" rotWithShape="0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27" name="1"/>
          <p:cNvSpPr/>
          <p:nvPr/>
        </p:nvSpPr>
        <p:spPr>
          <a:xfrm flipV="1">
            <a:off x="9757757" y="-2"/>
            <a:ext cx="1764318" cy="980124"/>
          </a:xfrm>
          <a:custGeom>
            <a:avLst/>
            <a:gdLst>
              <a:gd name="connsiteX0" fmla="*/ 1718773 w 3437546"/>
              <a:gd name="connsiteY0" fmla="*/ 0 h 1718773"/>
              <a:gd name="connsiteX1" fmla="*/ 3437546 w 3437546"/>
              <a:gd name="connsiteY1" fmla="*/ 1718773 h 1718773"/>
              <a:gd name="connsiteX2" fmla="*/ 0 w 3437546"/>
              <a:gd name="connsiteY2" fmla="*/ 1718773 h 1718773"/>
              <a:gd name="connsiteX3" fmla="*/ 1718773 w 3437546"/>
              <a:gd name="connsiteY3" fmla="*/ 0 h 171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546" h="1718773">
                <a:moveTo>
                  <a:pt x="1718773" y="0"/>
                </a:moveTo>
                <a:lnTo>
                  <a:pt x="3437546" y="1718773"/>
                </a:lnTo>
                <a:lnTo>
                  <a:pt x="0" y="1718773"/>
                </a:lnTo>
                <a:lnTo>
                  <a:pt x="1718773" y="0"/>
                </a:lnTo>
                <a:close/>
              </a:path>
            </a:pathLst>
          </a:cu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3000509000000000000" pitchFamily="65" charset="-122"/>
              <a:cs typeface="黑体" panose="02010609060101010101" charset="-122"/>
            </a:endParaRPr>
          </a:p>
        </p:txBody>
      </p:sp>
      <p:sp>
        <p:nvSpPr>
          <p:cNvPr id="31" name="1"/>
          <p:cNvSpPr txBox="1"/>
          <p:nvPr/>
        </p:nvSpPr>
        <p:spPr>
          <a:xfrm flipH="1">
            <a:off x="3037636" y="4424773"/>
            <a:ext cx="4713108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  版权所有 盗版必究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1"/>
          <p:cNvSpPr txBox="1"/>
          <p:nvPr/>
        </p:nvSpPr>
        <p:spPr>
          <a:xfrm flipH="1">
            <a:off x="3018790" y="3890645"/>
            <a:ext cx="5591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10-2 </a:t>
            </a:r>
            <a:r>
              <a:rPr sz="2800" b="1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安装MySQL和navicat</a:t>
            </a:r>
            <a:endParaRPr sz="2800" b="1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6" name="1"/>
          <p:cNvSpPr txBox="1"/>
          <p:nvPr/>
        </p:nvSpPr>
        <p:spPr>
          <a:xfrm flipH="1">
            <a:off x="2591985" y="3190245"/>
            <a:ext cx="60186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第十章</a:t>
            </a:r>
            <a:r>
              <a:rPr lang="en-US" alt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4000" b="1" dirty="0" smtClean="0">
                <a:gradFill>
                  <a:gsLst>
                    <a:gs pos="10000">
                      <a:srgbClr val="000046"/>
                    </a:gs>
                    <a:gs pos="90000">
                      <a:srgbClr val="1CB5E0"/>
                    </a:gs>
                  </a:gsLst>
                  <a:lin ang="0"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数据库操作</a:t>
            </a:r>
            <a:endParaRPr lang="zh-CN" sz="4000" b="1" dirty="0">
              <a:gradFill>
                <a:gsLst>
                  <a:gs pos="10000">
                    <a:srgbClr val="000046"/>
                  </a:gs>
                  <a:gs pos="90000">
                    <a:srgbClr val="1CB5E0"/>
                  </a:gs>
                </a:gsLst>
                <a:lin ang="0" scaled="0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16186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200" b="1" dirty="0">
                <a:latin typeface="黑体" panose="02010609060101010101" charset="-122"/>
                <a:ea typeface="黑体" panose="02010609060101010101" charset="-122"/>
              </a:rPr>
              <a:t>navicat</a:t>
            </a:r>
            <a:endParaRPr 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2389505"/>
            <a:ext cx="391033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navicat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是一个数据库图形化操作页面，方便我们构建和操作数据。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en-US" altLang="zh-CN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navicat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支持多个数据库产品。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4" name="图片 3" descr="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860" y="2700655"/>
            <a:ext cx="4989195" cy="199580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5440364" y="-5655693"/>
            <a:ext cx="640747" cy="11606090"/>
          </a:xfrm>
          <a:prstGeom prst="rect">
            <a:avLst/>
          </a:prstGeom>
          <a:gradFill>
            <a:gsLst>
              <a:gs pos="10000">
                <a:srgbClr val="000046"/>
              </a:gs>
              <a:gs pos="90000">
                <a:srgbClr val="1CB5E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方正黑体简体" panose="03000509000000000000" pitchFamily="65" charset="-122"/>
              <a:cs typeface="黑体" panose="02010609060101010101" charset="-122"/>
              <a:sym typeface="Century Gothic" panose="020B0502020202020204" pitchFamily="34" charset="0"/>
            </a:endParaRPr>
          </a:p>
        </p:txBody>
      </p:sp>
      <p:pic>
        <p:nvPicPr>
          <p:cNvPr id="9" name="图片 8" descr="备份LOG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3044" y="-3333"/>
            <a:ext cx="1529075" cy="455390"/>
          </a:xfrm>
          <a:prstGeom prst="rect">
            <a:avLst/>
          </a:prstGeom>
        </p:spPr>
      </p:pic>
      <p:sp>
        <p:nvSpPr>
          <p:cNvPr id="21" name="1"/>
          <p:cNvSpPr txBox="1"/>
          <p:nvPr/>
        </p:nvSpPr>
        <p:spPr>
          <a:xfrm flipH="1">
            <a:off x="511964" y="71086"/>
            <a:ext cx="4713108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defRPr/>
            </a:pPr>
            <a:r>
              <a:rPr lang="en-US" altLang="zh-CN" sz="1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www.51zxw.net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版权所有 盗版必究</a:t>
            </a:r>
            <a:endParaRPr lang="en-US" altLang="zh-CN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712470" y="800100"/>
            <a:ext cx="30410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数据库使用流程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2470" y="2266315"/>
            <a:ext cx="531939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</a:t>
            </a:r>
            <a:r>
              <a:rPr 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安装数据库产品；</a:t>
            </a:r>
            <a:endParaRPr lang="zh-CN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安装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navicat;</a:t>
            </a:r>
            <a:endParaRPr lang="en-US" altLang="zh-CN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en-US" altLang="zh-CN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使用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navicat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连接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数据库；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4.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在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navicat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中创建数据仓库和表；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5.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对表中的数据进行操作。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63" r="59966"/>
          <a:stretch>
            <a:fillRect/>
          </a:stretch>
        </p:blipFill>
        <p:spPr>
          <a:xfrm>
            <a:off x="6031865" y="1383665"/>
            <a:ext cx="4498975" cy="46805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DQ0OWFhODE4YzQ0OWVkZjA3MTc0NGFiZjEwMzc0Yj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黑体"/>
        <a:ea typeface=""/>
        <a:cs typeface=""/>
        <a:font script="Jpan" typeface="游ゴシック Light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游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黑体"/>
        <a:ea typeface=""/>
        <a:cs typeface=""/>
        <a:font script="Jpan" typeface="游ゴシック Light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游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1965</Words>
  <Application>WPS 演示</Application>
  <PresentationFormat>自定义</PresentationFormat>
  <Paragraphs>195</Paragraphs>
  <Slides>22</Slides>
  <Notes>8</Notes>
  <HiddenSlides>0</HiddenSlides>
  <MMClips>2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8" baseType="lpstr">
      <vt:lpstr>Arial</vt:lpstr>
      <vt:lpstr>宋体</vt:lpstr>
      <vt:lpstr>Wingdings</vt:lpstr>
      <vt:lpstr>黑体</vt:lpstr>
      <vt:lpstr>Lato Regular</vt:lpstr>
      <vt:lpstr>Segoe Print</vt:lpstr>
      <vt:lpstr>Lato Hairline</vt:lpstr>
      <vt:lpstr>Lato Light</vt:lpstr>
      <vt:lpstr>方正黑体简体</vt:lpstr>
      <vt:lpstr>Century Gothic</vt:lpstr>
      <vt:lpstr>微软雅黑</vt:lpstr>
      <vt:lpstr>Arial Unicode MS</vt:lpstr>
      <vt:lpstr>Calibri</vt:lpstr>
      <vt:lpstr>思源黑体 Medium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</dc:title>
  <dc:creator>Administrator</dc:creator>
  <cp:lastModifiedBy>----</cp:lastModifiedBy>
  <cp:revision>173</cp:revision>
  <dcterms:created xsi:type="dcterms:W3CDTF">2018-11-29T02:18:00Z</dcterms:created>
  <dcterms:modified xsi:type="dcterms:W3CDTF">2022-06-16T11:03:52Z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92CD4197175D49E0B0D53B67708C2698</vt:lpwstr>
  </property>
</Properties>
</file>